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5" r:id="rId2"/>
    <p:sldMasterId id="2147483679" r:id="rId3"/>
    <p:sldMasterId id="2147483691" r:id="rId4"/>
    <p:sldMasterId id="2147483703" r:id="rId5"/>
  </p:sldMasterIdLst>
  <p:notesMasterIdLst>
    <p:notesMasterId r:id="rId37"/>
  </p:notesMasterIdLst>
  <p:handoutMasterIdLst>
    <p:handoutMasterId r:id="rId38"/>
  </p:handoutMasterIdLst>
  <p:sldIdLst>
    <p:sldId id="256" r:id="rId6"/>
    <p:sldId id="259" r:id="rId7"/>
    <p:sldId id="261" r:id="rId8"/>
    <p:sldId id="299" r:id="rId9"/>
    <p:sldId id="302" r:id="rId10"/>
    <p:sldId id="303" r:id="rId11"/>
    <p:sldId id="262" r:id="rId12"/>
    <p:sldId id="263" r:id="rId13"/>
    <p:sldId id="264" r:id="rId14"/>
    <p:sldId id="266" r:id="rId15"/>
    <p:sldId id="267" r:id="rId16"/>
    <p:sldId id="272" r:id="rId17"/>
    <p:sldId id="273" r:id="rId18"/>
    <p:sldId id="304" r:id="rId19"/>
    <p:sldId id="305" r:id="rId20"/>
    <p:sldId id="274" r:id="rId21"/>
    <p:sldId id="283" r:id="rId22"/>
    <p:sldId id="284" r:id="rId23"/>
    <p:sldId id="285" r:id="rId24"/>
    <p:sldId id="291" r:id="rId25"/>
    <p:sldId id="296" r:id="rId26"/>
    <p:sldId id="297" r:id="rId27"/>
    <p:sldId id="286" r:id="rId28"/>
    <p:sldId id="287" r:id="rId29"/>
    <p:sldId id="288" r:id="rId30"/>
    <p:sldId id="289" r:id="rId31"/>
    <p:sldId id="290" r:id="rId32"/>
    <p:sldId id="295" r:id="rId33"/>
    <p:sldId id="292" r:id="rId34"/>
    <p:sldId id="293" r:id="rId35"/>
    <p:sldId id="294" r:id="rId36"/>
  </p:sldIdLst>
  <p:sldSz cx="12192000" cy="6858000"/>
  <p:notesSz cx="6858000" cy="9144000"/>
  <p:defaultTex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E2FF"/>
    <a:srgbClr val="79DCFF"/>
    <a:srgbClr val="3FCDFF"/>
    <a:srgbClr val="000000"/>
    <a:srgbClr val="3300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852" autoAdjust="0"/>
    <p:restoredTop sz="80664" autoAdjust="0"/>
  </p:normalViewPr>
  <p:slideViewPr>
    <p:cSldViewPr>
      <p:cViewPr>
        <p:scale>
          <a:sx n="90" d="100"/>
          <a:sy n="90" d="100"/>
        </p:scale>
        <p:origin x="-1146" y="-180"/>
      </p:cViewPr>
      <p:guideLst>
        <p:guide orient="horz" pos="2160"/>
        <p:guide pos="3840"/>
      </p:guideLst>
    </p:cSldViewPr>
  </p:slideViewPr>
  <p:notesTextViewPr>
    <p:cViewPr>
      <p:scale>
        <a:sx n="1" d="1"/>
        <a:sy n="1" d="1"/>
      </p:scale>
      <p:origin x="0" y="0"/>
    </p:cViewPr>
  </p:notesTextViewPr>
  <p:sorterViewPr>
    <p:cViewPr>
      <p:scale>
        <a:sx n="140" d="100"/>
        <a:sy n="140" d="100"/>
      </p:scale>
      <p:origin x="0" y="0"/>
    </p:cViewPr>
  </p:sorterViewPr>
  <p:notesViewPr>
    <p:cSldViewPr>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1739CF-A16F-42B3-8A8F-675908E84756}"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GB"/>
        </a:p>
      </dgm:t>
    </dgm:pt>
    <dgm:pt modelId="{4F1427D5-E0EC-4C21-9454-53489A90E9D3}">
      <dgm:prSet/>
      <dgm:spPr/>
      <dgm:t>
        <a:bodyPr/>
        <a:lstStyle/>
        <a:p>
          <a:pPr rtl="0"/>
          <a:r>
            <a:rPr lang="en-GB" smtClean="0"/>
            <a:t>Friendly supportive department</a:t>
          </a:r>
          <a:endParaRPr lang="en-GB"/>
        </a:p>
      </dgm:t>
    </dgm:pt>
    <dgm:pt modelId="{6D222423-D568-4EA4-9489-BB7BEE4A1ED5}" type="parTrans" cxnId="{2C596C9B-3217-4211-815B-F8B0F14CF55B}">
      <dgm:prSet/>
      <dgm:spPr/>
      <dgm:t>
        <a:bodyPr/>
        <a:lstStyle/>
        <a:p>
          <a:endParaRPr lang="en-GB"/>
        </a:p>
      </dgm:t>
    </dgm:pt>
    <dgm:pt modelId="{7C9BDF27-698D-4135-8832-8DB8423609EA}" type="sibTrans" cxnId="{2C596C9B-3217-4211-815B-F8B0F14CF55B}">
      <dgm:prSet/>
      <dgm:spPr/>
      <dgm:t>
        <a:bodyPr/>
        <a:lstStyle/>
        <a:p>
          <a:endParaRPr lang="en-GB"/>
        </a:p>
      </dgm:t>
    </dgm:pt>
    <dgm:pt modelId="{5F042662-C274-4048-BD1D-B386C795B66F}">
      <dgm:prSet/>
      <dgm:spPr/>
      <dgm:t>
        <a:bodyPr/>
        <a:lstStyle/>
        <a:p>
          <a:pPr rtl="0"/>
          <a:r>
            <a:rPr lang="en-US" smtClean="0"/>
            <a:t>Excellent team of clinical pharmacists </a:t>
          </a:r>
          <a:endParaRPr lang="en-GB"/>
        </a:p>
      </dgm:t>
    </dgm:pt>
    <dgm:pt modelId="{73806201-599A-4BC4-B59E-0202A4A58EC9}" type="parTrans" cxnId="{10E7D323-B6D4-4ED0-8EAB-D1864A2B97EC}">
      <dgm:prSet/>
      <dgm:spPr/>
      <dgm:t>
        <a:bodyPr/>
        <a:lstStyle/>
        <a:p>
          <a:endParaRPr lang="en-GB"/>
        </a:p>
      </dgm:t>
    </dgm:pt>
    <dgm:pt modelId="{2F01A50F-BACC-49B2-93E6-E049622E65C9}" type="sibTrans" cxnId="{10E7D323-B6D4-4ED0-8EAB-D1864A2B97EC}">
      <dgm:prSet/>
      <dgm:spPr/>
      <dgm:t>
        <a:bodyPr/>
        <a:lstStyle/>
        <a:p>
          <a:endParaRPr lang="en-GB"/>
        </a:p>
      </dgm:t>
    </dgm:pt>
    <dgm:pt modelId="{BD353716-9ACD-4F27-BF2E-DBA5CA6F6F0E}">
      <dgm:prSet/>
      <dgm:spPr/>
      <dgm:t>
        <a:bodyPr/>
        <a:lstStyle/>
        <a:p>
          <a:pPr rtl="0"/>
          <a:r>
            <a:rPr lang="en-GB" smtClean="0"/>
            <a:t>Dedicated support from programme directors with regular meetings</a:t>
          </a:r>
          <a:endParaRPr lang="en-GB"/>
        </a:p>
      </dgm:t>
    </dgm:pt>
    <dgm:pt modelId="{849D1746-EC53-4CA0-B650-C4E962A883C9}" type="parTrans" cxnId="{6E6F0E67-7EA5-468F-BE52-EBE84394F283}">
      <dgm:prSet/>
      <dgm:spPr/>
      <dgm:t>
        <a:bodyPr/>
        <a:lstStyle/>
        <a:p>
          <a:endParaRPr lang="en-GB"/>
        </a:p>
      </dgm:t>
    </dgm:pt>
    <dgm:pt modelId="{48C95DCE-35E7-4B4F-A01D-FEAB7A1A2333}" type="sibTrans" cxnId="{6E6F0E67-7EA5-468F-BE52-EBE84394F283}">
      <dgm:prSet/>
      <dgm:spPr/>
      <dgm:t>
        <a:bodyPr/>
        <a:lstStyle/>
        <a:p>
          <a:endParaRPr lang="en-GB"/>
        </a:p>
      </dgm:t>
    </dgm:pt>
    <dgm:pt modelId="{DBAD773D-27F4-46E7-BBA1-379ED422E1A2}">
      <dgm:prSet/>
      <dgm:spPr/>
      <dgm:t>
        <a:bodyPr/>
        <a:lstStyle/>
        <a:p>
          <a:pPr rtl="0"/>
          <a:r>
            <a:rPr lang="en-GB" smtClean="0"/>
            <a:t>Training provided in each rotation by highly experienced specialists</a:t>
          </a:r>
          <a:endParaRPr lang="en-GB"/>
        </a:p>
      </dgm:t>
    </dgm:pt>
    <dgm:pt modelId="{7B979A0F-AB53-46B5-9BB0-D456E5EE9971}" type="parTrans" cxnId="{A15ED3A2-F512-435A-B74B-094366EAD1D4}">
      <dgm:prSet/>
      <dgm:spPr/>
      <dgm:t>
        <a:bodyPr/>
        <a:lstStyle/>
        <a:p>
          <a:endParaRPr lang="en-GB"/>
        </a:p>
      </dgm:t>
    </dgm:pt>
    <dgm:pt modelId="{98FE4639-4A11-4AEB-9B4E-F58489DA2EA4}" type="sibTrans" cxnId="{A15ED3A2-F512-435A-B74B-094366EAD1D4}">
      <dgm:prSet/>
      <dgm:spPr/>
      <dgm:t>
        <a:bodyPr/>
        <a:lstStyle/>
        <a:p>
          <a:endParaRPr lang="en-GB"/>
        </a:p>
      </dgm:t>
    </dgm:pt>
    <dgm:pt modelId="{A25815EF-6EA8-4E11-A2E0-5E5EC6A0BF35}">
      <dgm:prSet/>
      <dgm:spPr/>
      <dgm:t>
        <a:bodyPr/>
        <a:lstStyle/>
        <a:p>
          <a:pPr rtl="0"/>
          <a:r>
            <a:rPr lang="en-GB" smtClean="0"/>
            <a:t>One to One support from Designated Supervisors</a:t>
          </a:r>
          <a:endParaRPr lang="en-GB"/>
        </a:p>
      </dgm:t>
    </dgm:pt>
    <dgm:pt modelId="{66CB430A-5512-4779-B07A-30E1B96162D5}" type="parTrans" cxnId="{C4456D75-C8BE-48F4-817A-472E6392969B}">
      <dgm:prSet/>
      <dgm:spPr/>
      <dgm:t>
        <a:bodyPr/>
        <a:lstStyle/>
        <a:p>
          <a:endParaRPr lang="en-GB"/>
        </a:p>
      </dgm:t>
    </dgm:pt>
    <dgm:pt modelId="{980E0702-FC95-4D6A-9CF0-2225139C0005}" type="sibTrans" cxnId="{C4456D75-C8BE-48F4-817A-472E6392969B}">
      <dgm:prSet/>
      <dgm:spPr/>
      <dgm:t>
        <a:bodyPr/>
        <a:lstStyle/>
        <a:p>
          <a:endParaRPr lang="en-GB"/>
        </a:p>
      </dgm:t>
    </dgm:pt>
    <dgm:pt modelId="{5F1B1182-6C53-470F-BC57-AD55F0334F5F}">
      <dgm:prSet/>
      <dgm:spPr/>
      <dgm:t>
        <a:bodyPr/>
        <a:lstStyle/>
        <a:p>
          <a:pPr rtl="0"/>
          <a:r>
            <a:rPr lang="en-GB" smtClean="0"/>
            <a:t>Exposure to a broad range of clinical specialities at a large training site</a:t>
          </a:r>
          <a:endParaRPr lang="en-GB"/>
        </a:p>
      </dgm:t>
    </dgm:pt>
    <dgm:pt modelId="{BFA5B6E5-715F-4CD3-A78B-201A9010F6D8}" type="parTrans" cxnId="{2CFDA5B2-05B5-486C-95A5-00BA677BB24D}">
      <dgm:prSet/>
      <dgm:spPr/>
      <dgm:t>
        <a:bodyPr/>
        <a:lstStyle/>
        <a:p>
          <a:endParaRPr lang="en-GB"/>
        </a:p>
      </dgm:t>
    </dgm:pt>
    <dgm:pt modelId="{2A1D6B0A-79CD-4FC5-8CA7-FE7FDB3E548C}" type="sibTrans" cxnId="{2CFDA5B2-05B5-486C-95A5-00BA677BB24D}">
      <dgm:prSet/>
      <dgm:spPr/>
      <dgm:t>
        <a:bodyPr/>
        <a:lstStyle/>
        <a:p>
          <a:endParaRPr lang="en-GB"/>
        </a:p>
      </dgm:t>
    </dgm:pt>
    <dgm:pt modelId="{C039442C-1DC9-449A-B140-E9DA09C30EF4}">
      <dgm:prSet/>
      <dgm:spPr/>
      <dgm:t>
        <a:bodyPr/>
        <a:lstStyle/>
        <a:p>
          <a:pPr rtl="0"/>
          <a:r>
            <a:rPr lang="en-GB" smtClean="0"/>
            <a:t>Opportunities to attend national and local courses </a:t>
          </a:r>
          <a:endParaRPr lang="en-GB"/>
        </a:p>
      </dgm:t>
    </dgm:pt>
    <dgm:pt modelId="{4A3839D5-9B43-4E41-A84E-EC96528C15D0}" type="parTrans" cxnId="{49C4D0A6-8C38-483C-9999-A9F5A306366F}">
      <dgm:prSet/>
      <dgm:spPr/>
      <dgm:t>
        <a:bodyPr/>
        <a:lstStyle/>
        <a:p>
          <a:endParaRPr lang="en-GB"/>
        </a:p>
      </dgm:t>
    </dgm:pt>
    <dgm:pt modelId="{6F5AB8DC-2E4C-4496-B660-FB2434CADCD8}" type="sibTrans" cxnId="{49C4D0A6-8C38-483C-9999-A9F5A306366F}">
      <dgm:prSet/>
      <dgm:spPr/>
      <dgm:t>
        <a:bodyPr/>
        <a:lstStyle/>
        <a:p>
          <a:endParaRPr lang="en-GB"/>
        </a:p>
      </dgm:t>
    </dgm:pt>
    <dgm:pt modelId="{56365430-F44E-42AB-BFA8-499367EC1E17}">
      <dgm:prSet/>
      <dgm:spPr/>
      <dgm:t>
        <a:bodyPr/>
        <a:lstStyle/>
        <a:p>
          <a:pPr rtl="0"/>
          <a:r>
            <a:rPr lang="en-GB" smtClean="0"/>
            <a:t>An interesting rota through different departments, specialities and placements</a:t>
          </a:r>
          <a:endParaRPr lang="en-GB"/>
        </a:p>
      </dgm:t>
    </dgm:pt>
    <dgm:pt modelId="{DA4EB052-48DE-4194-99C8-D2D79F7B0B02}" type="parTrans" cxnId="{C9EDB522-845B-4ED1-829D-D531EE897BCF}">
      <dgm:prSet/>
      <dgm:spPr/>
      <dgm:t>
        <a:bodyPr/>
        <a:lstStyle/>
        <a:p>
          <a:endParaRPr lang="en-GB"/>
        </a:p>
      </dgm:t>
    </dgm:pt>
    <dgm:pt modelId="{E797CE80-2079-46B5-95B3-332464512718}" type="sibTrans" cxnId="{C9EDB522-845B-4ED1-829D-D531EE897BCF}">
      <dgm:prSet/>
      <dgm:spPr/>
      <dgm:t>
        <a:bodyPr/>
        <a:lstStyle/>
        <a:p>
          <a:endParaRPr lang="en-GB"/>
        </a:p>
      </dgm:t>
    </dgm:pt>
    <dgm:pt modelId="{4A24A3D2-7B18-4C7D-A742-99DED45306DD}">
      <dgm:prSet/>
      <dgm:spPr/>
      <dgm:t>
        <a:bodyPr/>
        <a:lstStyle/>
        <a:p>
          <a:pPr rtl="0"/>
          <a:r>
            <a:rPr lang="en-GB" dirty="0" smtClean="0"/>
            <a:t>We think of it as </a:t>
          </a:r>
          <a:r>
            <a:rPr lang="en-GB" b="1" dirty="0" smtClean="0"/>
            <a:t>YOUR</a:t>
          </a:r>
          <a:r>
            <a:rPr lang="en-GB" dirty="0" smtClean="0"/>
            <a:t> year, and allow you to influence the programme</a:t>
          </a:r>
          <a:endParaRPr lang="en-GB" dirty="0"/>
        </a:p>
      </dgm:t>
    </dgm:pt>
    <dgm:pt modelId="{605D2B5C-DF95-4A6F-8D2F-EB24071EC0A9}" type="parTrans" cxnId="{2D792727-EA2A-46E0-A8DB-404216C8673F}">
      <dgm:prSet/>
      <dgm:spPr/>
      <dgm:t>
        <a:bodyPr/>
        <a:lstStyle/>
        <a:p>
          <a:endParaRPr lang="en-GB"/>
        </a:p>
      </dgm:t>
    </dgm:pt>
    <dgm:pt modelId="{30B661E6-7B5C-4911-96BE-BF4AD43B348C}" type="sibTrans" cxnId="{2D792727-EA2A-46E0-A8DB-404216C8673F}">
      <dgm:prSet/>
      <dgm:spPr/>
      <dgm:t>
        <a:bodyPr/>
        <a:lstStyle/>
        <a:p>
          <a:endParaRPr lang="en-GB"/>
        </a:p>
      </dgm:t>
    </dgm:pt>
    <dgm:pt modelId="{E6B7DE42-51CD-45D2-8F93-5C460795E442}" type="pres">
      <dgm:prSet presAssocID="{E71739CF-A16F-42B3-8A8F-675908E84756}" presName="diagram" presStyleCnt="0">
        <dgm:presLayoutVars>
          <dgm:dir/>
          <dgm:resizeHandles val="exact"/>
        </dgm:presLayoutVars>
      </dgm:prSet>
      <dgm:spPr/>
      <dgm:t>
        <a:bodyPr/>
        <a:lstStyle/>
        <a:p>
          <a:endParaRPr lang="en-GB"/>
        </a:p>
      </dgm:t>
    </dgm:pt>
    <dgm:pt modelId="{66211F82-B018-4D1C-A31B-14BC6657112F}" type="pres">
      <dgm:prSet presAssocID="{4F1427D5-E0EC-4C21-9454-53489A90E9D3}" presName="node" presStyleLbl="node1" presStyleIdx="0" presStyleCnt="9">
        <dgm:presLayoutVars>
          <dgm:bulletEnabled val="1"/>
        </dgm:presLayoutVars>
      </dgm:prSet>
      <dgm:spPr/>
      <dgm:t>
        <a:bodyPr/>
        <a:lstStyle/>
        <a:p>
          <a:endParaRPr lang="en-GB"/>
        </a:p>
      </dgm:t>
    </dgm:pt>
    <dgm:pt modelId="{8544CDA1-8A8E-4D54-BEF6-B6FC3D743451}" type="pres">
      <dgm:prSet presAssocID="{7C9BDF27-698D-4135-8832-8DB8423609EA}" presName="sibTrans" presStyleCnt="0"/>
      <dgm:spPr/>
    </dgm:pt>
    <dgm:pt modelId="{5AF79307-3402-44DE-8CA6-B9100B7327F7}" type="pres">
      <dgm:prSet presAssocID="{5F042662-C274-4048-BD1D-B386C795B66F}" presName="node" presStyleLbl="node1" presStyleIdx="1" presStyleCnt="9">
        <dgm:presLayoutVars>
          <dgm:bulletEnabled val="1"/>
        </dgm:presLayoutVars>
      </dgm:prSet>
      <dgm:spPr/>
      <dgm:t>
        <a:bodyPr/>
        <a:lstStyle/>
        <a:p>
          <a:endParaRPr lang="en-GB"/>
        </a:p>
      </dgm:t>
    </dgm:pt>
    <dgm:pt modelId="{B426F329-351D-4CBC-8869-1BABC145DA85}" type="pres">
      <dgm:prSet presAssocID="{2F01A50F-BACC-49B2-93E6-E049622E65C9}" presName="sibTrans" presStyleCnt="0"/>
      <dgm:spPr/>
    </dgm:pt>
    <dgm:pt modelId="{D5139482-C011-4C36-8EE8-395F5D3235E5}" type="pres">
      <dgm:prSet presAssocID="{BD353716-9ACD-4F27-BF2E-DBA5CA6F6F0E}" presName="node" presStyleLbl="node1" presStyleIdx="2" presStyleCnt="9">
        <dgm:presLayoutVars>
          <dgm:bulletEnabled val="1"/>
        </dgm:presLayoutVars>
      </dgm:prSet>
      <dgm:spPr/>
      <dgm:t>
        <a:bodyPr/>
        <a:lstStyle/>
        <a:p>
          <a:endParaRPr lang="en-GB"/>
        </a:p>
      </dgm:t>
    </dgm:pt>
    <dgm:pt modelId="{A917B093-9B04-4B7E-80B1-3122ED653BA0}" type="pres">
      <dgm:prSet presAssocID="{48C95DCE-35E7-4B4F-A01D-FEAB7A1A2333}" presName="sibTrans" presStyleCnt="0"/>
      <dgm:spPr/>
    </dgm:pt>
    <dgm:pt modelId="{5592F896-603A-4BA4-82A3-5892D7BF8574}" type="pres">
      <dgm:prSet presAssocID="{DBAD773D-27F4-46E7-BBA1-379ED422E1A2}" presName="node" presStyleLbl="node1" presStyleIdx="3" presStyleCnt="9">
        <dgm:presLayoutVars>
          <dgm:bulletEnabled val="1"/>
        </dgm:presLayoutVars>
      </dgm:prSet>
      <dgm:spPr/>
      <dgm:t>
        <a:bodyPr/>
        <a:lstStyle/>
        <a:p>
          <a:endParaRPr lang="en-GB"/>
        </a:p>
      </dgm:t>
    </dgm:pt>
    <dgm:pt modelId="{7896238D-CFAB-438F-9B00-F052C7251B26}" type="pres">
      <dgm:prSet presAssocID="{98FE4639-4A11-4AEB-9B4E-F58489DA2EA4}" presName="sibTrans" presStyleCnt="0"/>
      <dgm:spPr/>
    </dgm:pt>
    <dgm:pt modelId="{D315B424-1BB0-4EAD-9AEA-D2457AE827A9}" type="pres">
      <dgm:prSet presAssocID="{A25815EF-6EA8-4E11-A2E0-5E5EC6A0BF35}" presName="node" presStyleLbl="node1" presStyleIdx="4" presStyleCnt="9">
        <dgm:presLayoutVars>
          <dgm:bulletEnabled val="1"/>
        </dgm:presLayoutVars>
      </dgm:prSet>
      <dgm:spPr/>
      <dgm:t>
        <a:bodyPr/>
        <a:lstStyle/>
        <a:p>
          <a:endParaRPr lang="en-GB"/>
        </a:p>
      </dgm:t>
    </dgm:pt>
    <dgm:pt modelId="{C18C3086-458D-4D68-9DE0-05DC1CE0F959}" type="pres">
      <dgm:prSet presAssocID="{980E0702-FC95-4D6A-9CF0-2225139C0005}" presName="sibTrans" presStyleCnt="0"/>
      <dgm:spPr/>
    </dgm:pt>
    <dgm:pt modelId="{095E5895-8503-4A23-A894-145A73A76C9F}" type="pres">
      <dgm:prSet presAssocID="{5F1B1182-6C53-470F-BC57-AD55F0334F5F}" presName="node" presStyleLbl="node1" presStyleIdx="5" presStyleCnt="9">
        <dgm:presLayoutVars>
          <dgm:bulletEnabled val="1"/>
        </dgm:presLayoutVars>
      </dgm:prSet>
      <dgm:spPr/>
      <dgm:t>
        <a:bodyPr/>
        <a:lstStyle/>
        <a:p>
          <a:endParaRPr lang="en-GB"/>
        </a:p>
      </dgm:t>
    </dgm:pt>
    <dgm:pt modelId="{B8D6E8AD-7E10-4118-A85F-052D7D722199}" type="pres">
      <dgm:prSet presAssocID="{2A1D6B0A-79CD-4FC5-8CA7-FE7FDB3E548C}" presName="sibTrans" presStyleCnt="0"/>
      <dgm:spPr/>
    </dgm:pt>
    <dgm:pt modelId="{4B390C24-DB23-4E36-B682-19BDE56252CA}" type="pres">
      <dgm:prSet presAssocID="{C039442C-1DC9-449A-B140-E9DA09C30EF4}" presName="node" presStyleLbl="node1" presStyleIdx="6" presStyleCnt="9">
        <dgm:presLayoutVars>
          <dgm:bulletEnabled val="1"/>
        </dgm:presLayoutVars>
      </dgm:prSet>
      <dgm:spPr/>
      <dgm:t>
        <a:bodyPr/>
        <a:lstStyle/>
        <a:p>
          <a:endParaRPr lang="en-GB"/>
        </a:p>
      </dgm:t>
    </dgm:pt>
    <dgm:pt modelId="{80177F8B-7006-4924-BDEC-5DCD9F370CAA}" type="pres">
      <dgm:prSet presAssocID="{6F5AB8DC-2E4C-4496-B660-FB2434CADCD8}" presName="sibTrans" presStyleCnt="0"/>
      <dgm:spPr/>
    </dgm:pt>
    <dgm:pt modelId="{DD94944C-2408-4DDC-AB2B-1B58AFF1FEDD}" type="pres">
      <dgm:prSet presAssocID="{56365430-F44E-42AB-BFA8-499367EC1E17}" presName="node" presStyleLbl="node1" presStyleIdx="7" presStyleCnt="9">
        <dgm:presLayoutVars>
          <dgm:bulletEnabled val="1"/>
        </dgm:presLayoutVars>
      </dgm:prSet>
      <dgm:spPr/>
      <dgm:t>
        <a:bodyPr/>
        <a:lstStyle/>
        <a:p>
          <a:endParaRPr lang="en-GB"/>
        </a:p>
      </dgm:t>
    </dgm:pt>
    <dgm:pt modelId="{C1E3FD9F-6D2F-421A-AD33-0C263055731D}" type="pres">
      <dgm:prSet presAssocID="{E797CE80-2079-46B5-95B3-332464512718}" presName="sibTrans" presStyleCnt="0"/>
      <dgm:spPr/>
    </dgm:pt>
    <dgm:pt modelId="{7669555D-9E6E-4247-B57D-0A623737B277}" type="pres">
      <dgm:prSet presAssocID="{4A24A3D2-7B18-4C7D-A742-99DED45306DD}" presName="node" presStyleLbl="node1" presStyleIdx="8" presStyleCnt="9" custScaleX="332262">
        <dgm:presLayoutVars>
          <dgm:bulletEnabled val="1"/>
        </dgm:presLayoutVars>
      </dgm:prSet>
      <dgm:spPr/>
      <dgm:t>
        <a:bodyPr/>
        <a:lstStyle/>
        <a:p>
          <a:endParaRPr lang="en-GB"/>
        </a:p>
      </dgm:t>
    </dgm:pt>
  </dgm:ptLst>
  <dgm:cxnLst>
    <dgm:cxn modelId="{C9EDB522-845B-4ED1-829D-D531EE897BCF}" srcId="{E71739CF-A16F-42B3-8A8F-675908E84756}" destId="{56365430-F44E-42AB-BFA8-499367EC1E17}" srcOrd="7" destOrd="0" parTransId="{DA4EB052-48DE-4194-99C8-D2D79F7B0B02}" sibTransId="{E797CE80-2079-46B5-95B3-332464512718}"/>
    <dgm:cxn modelId="{F77334F5-4979-41FA-90B4-2028163F3033}" type="presOf" srcId="{A25815EF-6EA8-4E11-A2E0-5E5EC6A0BF35}" destId="{D315B424-1BB0-4EAD-9AEA-D2457AE827A9}" srcOrd="0" destOrd="0" presId="urn:microsoft.com/office/officeart/2005/8/layout/default"/>
    <dgm:cxn modelId="{0FDEED0A-7C8B-45BA-951F-6DCA09B0966F}" type="presOf" srcId="{4A24A3D2-7B18-4C7D-A742-99DED45306DD}" destId="{7669555D-9E6E-4247-B57D-0A623737B277}" srcOrd="0" destOrd="0" presId="urn:microsoft.com/office/officeart/2005/8/layout/default"/>
    <dgm:cxn modelId="{581EA1DD-0E8D-4EF2-A4CE-4224FE10B1A2}" type="presOf" srcId="{BD353716-9ACD-4F27-BF2E-DBA5CA6F6F0E}" destId="{D5139482-C011-4C36-8EE8-395F5D3235E5}" srcOrd="0" destOrd="0" presId="urn:microsoft.com/office/officeart/2005/8/layout/default"/>
    <dgm:cxn modelId="{DD1B54F5-D247-4215-9E76-76ED90E843D3}" type="presOf" srcId="{5F1B1182-6C53-470F-BC57-AD55F0334F5F}" destId="{095E5895-8503-4A23-A894-145A73A76C9F}" srcOrd="0" destOrd="0" presId="urn:microsoft.com/office/officeart/2005/8/layout/default"/>
    <dgm:cxn modelId="{785DF7EB-5B0F-4526-B708-83ED5FB54F3D}" type="presOf" srcId="{5F042662-C274-4048-BD1D-B386C795B66F}" destId="{5AF79307-3402-44DE-8CA6-B9100B7327F7}" srcOrd="0" destOrd="0" presId="urn:microsoft.com/office/officeart/2005/8/layout/default"/>
    <dgm:cxn modelId="{10E7D323-B6D4-4ED0-8EAB-D1864A2B97EC}" srcId="{E71739CF-A16F-42B3-8A8F-675908E84756}" destId="{5F042662-C274-4048-BD1D-B386C795B66F}" srcOrd="1" destOrd="0" parTransId="{73806201-599A-4BC4-B59E-0202A4A58EC9}" sibTransId="{2F01A50F-BACC-49B2-93E6-E049622E65C9}"/>
    <dgm:cxn modelId="{6E6F0E67-7EA5-468F-BE52-EBE84394F283}" srcId="{E71739CF-A16F-42B3-8A8F-675908E84756}" destId="{BD353716-9ACD-4F27-BF2E-DBA5CA6F6F0E}" srcOrd="2" destOrd="0" parTransId="{849D1746-EC53-4CA0-B650-C4E962A883C9}" sibTransId="{48C95DCE-35E7-4B4F-A01D-FEAB7A1A2333}"/>
    <dgm:cxn modelId="{C4456D75-C8BE-48F4-817A-472E6392969B}" srcId="{E71739CF-A16F-42B3-8A8F-675908E84756}" destId="{A25815EF-6EA8-4E11-A2E0-5E5EC6A0BF35}" srcOrd="4" destOrd="0" parTransId="{66CB430A-5512-4779-B07A-30E1B96162D5}" sibTransId="{980E0702-FC95-4D6A-9CF0-2225139C0005}"/>
    <dgm:cxn modelId="{2C596C9B-3217-4211-815B-F8B0F14CF55B}" srcId="{E71739CF-A16F-42B3-8A8F-675908E84756}" destId="{4F1427D5-E0EC-4C21-9454-53489A90E9D3}" srcOrd="0" destOrd="0" parTransId="{6D222423-D568-4EA4-9489-BB7BEE4A1ED5}" sibTransId="{7C9BDF27-698D-4135-8832-8DB8423609EA}"/>
    <dgm:cxn modelId="{07445EAE-388F-4CBD-93F4-493B6C295A45}" type="presOf" srcId="{DBAD773D-27F4-46E7-BBA1-379ED422E1A2}" destId="{5592F896-603A-4BA4-82A3-5892D7BF8574}" srcOrd="0" destOrd="0" presId="urn:microsoft.com/office/officeart/2005/8/layout/default"/>
    <dgm:cxn modelId="{A15ED3A2-F512-435A-B74B-094366EAD1D4}" srcId="{E71739CF-A16F-42B3-8A8F-675908E84756}" destId="{DBAD773D-27F4-46E7-BBA1-379ED422E1A2}" srcOrd="3" destOrd="0" parTransId="{7B979A0F-AB53-46B5-9BB0-D456E5EE9971}" sibTransId="{98FE4639-4A11-4AEB-9B4E-F58489DA2EA4}"/>
    <dgm:cxn modelId="{319581AC-1F1F-4471-923F-39A16B099E2A}" type="presOf" srcId="{4F1427D5-E0EC-4C21-9454-53489A90E9D3}" destId="{66211F82-B018-4D1C-A31B-14BC6657112F}" srcOrd="0" destOrd="0" presId="urn:microsoft.com/office/officeart/2005/8/layout/default"/>
    <dgm:cxn modelId="{2CFDA5B2-05B5-486C-95A5-00BA677BB24D}" srcId="{E71739CF-A16F-42B3-8A8F-675908E84756}" destId="{5F1B1182-6C53-470F-BC57-AD55F0334F5F}" srcOrd="5" destOrd="0" parTransId="{BFA5B6E5-715F-4CD3-A78B-201A9010F6D8}" sibTransId="{2A1D6B0A-79CD-4FC5-8CA7-FE7FDB3E548C}"/>
    <dgm:cxn modelId="{82BA0F92-A611-43D7-A47A-CF680E824699}" type="presOf" srcId="{56365430-F44E-42AB-BFA8-499367EC1E17}" destId="{DD94944C-2408-4DDC-AB2B-1B58AFF1FEDD}" srcOrd="0" destOrd="0" presId="urn:microsoft.com/office/officeart/2005/8/layout/default"/>
    <dgm:cxn modelId="{49C4D0A6-8C38-483C-9999-A9F5A306366F}" srcId="{E71739CF-A16F-42B3-8A8F-675908E84756}" destId="{C039442C-1DC9-449A-B140-E9DA09C30EF4}" srcOrd="6" destOrd="0" parTransId="{4A3839D5-9B43-4E41-A84E-EC96528C15D0}" sibTransId="{6F5AB8DC-2E4C-4496-B660-FB2434CADCD8}"/>
    <dgm:cxn modelId="{71D84BE3-0F80-458F-9FB8-D67153F4B2F4}" type="presOf" srcId="{C039442C-1DC9-449A-B140-E9DA09C30EF4}" destId="{4B390C24-DB23-4E36-B682-19BDE56252CA}" srcOrd="0" destOrd="0" presId="urn:microsoft.com/office/officeart/2005/8/layout/default"/>
    <dgm:cxn modelId="{1B39F558-5EA1-428B-9654-3565B166CABF}" type="presOf" srcId="{E71739CF-A16F-42B3-8A8F-675908E84756}" destId="{E6B7DE42-51CD-45D2-8F93-5C460795E442}" srcOrd="0" destOrd="0" presId="urn:microsoft.com/office/officeart/2005/8/layout/default"/>
    <dgm:cxn modelId="{2D792727-EA2A-46E0-A8DB-404216C8673F}" srcId="{E71739CF-A16F-42B3-8A8F-675908E84756}" destId="{4A24A3D2-7B18-4C7D-A742-99DED45306DD}" srcOrd="8" destOrd="0" parTransId="{605D2B5C-DF95-4A6F-8D2F-EB24071EC0A9}" sibTransId="{30B661E6-7B5C-4911-96BE-BF4AD43B348C}"/>
    <dgm:cxn modelId="{28CE6755-94C5-4154-9B22-18EE9785ED06}" type="presParOf" srcId="{E6B7DE42-51CD-45D2-8F93-5C460795E442}" destId="{66211F82-B018-4D1C-A31B-14BC6657112F}" srcOrd="0" destOrd="0" presId="urn:microsoft.com/office/officeart/2005/8/layout/default"/>
    <dgm:cxn modelId="{E15438D5-7474-4E4C-942D-42B5977328C7}" type="presParOf" srcId="{E6B7DE42-51CD-45D2-8F93-5C460795E442}" destId="{8544CDA1-8A8E-4D54-BEF6-B6FC3D743451}" srcOrd="1" destOrd="0" presId="urn:microsoft.com/office/officeart/2005/8/layout/default"/>
    <dgm:cxn modelId="{5E10328B-C3CB-453B-AD33-1B82D449FE85}" type="presParOf" srcId="{E6B7DE42-51CD-45D2-8F93-5C460795E442}" destId="{5AF79307-3402-44DE-8CA6-B9100B7327F7}" srcOrd="2" destOrd="0" presId="urn:microsoft.com/office/officeart/2005/8/layout/default"/>
    <dgm:cxn modelId="{C7EBB542-342B-4F16-ABD8-948AEF5F5E13}" type="presParOf" srcId="{E6B7DE42-51CD-45D2-8F93-5C460795E442}" destId="{B426F329-351D-4CBC-8869-1BABC145DA85}" srcOrd="3" destOrd="0" presId="urn:microsoft.com/office/officeart/2005/8/layout/default"/>
    <dgm:cxn modelId="{C0BE25E9-75FC-4687-BF37-00EEB47CCEFD}" type="presParOf" srcId="{E6B7DE42-51CD-45D2-8F93-5C460795E442}" destId="{D5139482-C011-4C36-8EE8-395F5D3235E5}" srcOrd="4" destOrd="0" presId="urn:microsoft.com/office/officeart/2005/8/layout/default"/>
    <dgm:cxn modelId="{F202AFB1-4E67-40A1-B1B4-706BBAA7F5A4}" type="presParOf" srcId="{E6B7DE42-51CD-45D2-8F93-5C460795E442}" destId="{A917B093-9B04-4B7E-80B1-3122ED653BA0}" srcOrd="5" destOrd="0" presId="urn:microsoft.com/office/officeart/2005/8/layout/default"/>
    <dgm:cxn modelId="{75F35B15-4EEC-495C-A691-EB4B1A9484EC}" type="presParOf" srcId="{E6B7DE42-51CD-45D2-8F93-5C460795E442}" destId="{5592F896-603A-4BA4-82A3-5892D7BF8574}" srcOrd="6" destOrd="0" presId="urn:microsoft.com/office/officeart/2005/8/layout/default"/>
    <dgm:cxn modelId="{E9B0015A-350F-459A-BF4E-326DF47B445C}" type="presParOf" srcId="{E6B7DE42-51CD-45D2-8F93-5C460795E442}" destId="{7896238D-CFAB-438F-9B00-F052C7251B26}" srcOrd="7" destOrd="0" presId="urn:microsoft.com/office/officeart/2005/8/layout/default"/>
    <dgm:cxn modelId="{8A23093C-2A30-48D8-9550-DC70BC3F92A0}" type="presParOf" srcId="{E6B7DE42-51CD-45D2-8F93-5C460795E442}" destId="{D315B424-1BB0-4EAD-9AEA-D2457AE827A9}" srcOrd="8" destOrd="0" presId="urn:microsoft.com/office/officeart/2005/8/layout/default"/>
    <dgm:cxn modelId="{C404EE4A-B925-41AD-898B-3F15CE04DDD1}" type="presParOf" srcId="{E6B7DE42-51CD-45D2-8F93-5C460795E442}" destId="{C18C3086-458D-4D68-9DE0-05DC1CE0F959}" srcOrd="9" destOrd="0" presId="urn:microsoft.com/office/officeart/2005/8/layout/default"/>
    <dgm:cxn modelId="{EB123197-233E-4912-B806-621DDDA555ED}" type="presParOf" srcId="{E6B7DE42-51CD-45D2-8F93-5C460795E442}" destId="{095E5895-8503-4A23-A894-145A73A76C9F}" srcOrd="10" destOrd="0" presId="urn:microsoft.com/office/officeart/2005/8/layout/default"/>
    <dgm:cxn modelId="{36F005EE-2245-461B-A9F6-3D5DE5B931B6}" type="presParOf" srcId="{E6B7DE42-51CD-45D2-8F93-5C460795E442}" destId="{B8D6E8AD-7E10-4118-A85F-052D7D722199}" srcOrd="11" destOrd="0" presId="urn:microsoft.com/office/officeart/2005/8/layout/default"/>
    <dgm:cxn modelId="{87E33088-7A54-4F3C-BB78-8CDF210A3488}" type="presParOf" srcId="{E6B7DE42-51CD-45D2-8F93-5C460795E442}" destId="{4B390C24-DB23-4E36-B682-19BDE56252CA}" srcOrd="12" destOrd="0" presId="urn:microsoft.com/office/officeart/2005/8/layout/default"/>
    <dgm:cxn modelId="{3F28117B-888E-4FBD-9167-23922D55569D}" type="presParOf" srcId="{E6B7DE42-51CD-45D2-8F93-5C460795E442}" destId="{80177F8B-7006-4924-BDEC-5DCD9F370CAA}" srcOrd="13" destOrd="0" presId="urn:microsoft.com/office/officeart/2005/8/layout/default"/>
    <dgm:cxn modelId="{A3684469-1DE9-4EEE-BB32-31A495A4A4EF}" type="presParOf" srcId="{E6B7DE42-51CD-45D2-8F93-5C460795E442}" destId="{DD94944C-2408-4DDC-AB2B-1B58AFF1FEDD}" srcOrd="14" destOrd="0" presId="urn:microsoft.com/office/officeart/2005/8/layout/default"/>
    <dgm:cxn modelId="{A18B09E3-F739-414B-A901-3EF92BFF55F8}" type="presParOf" srcId="{E6B7DE42-51CD-45D2-8F93-5C460795E442}" destId="{C1E3FD9F-6D2F-421A-AD33-0C263055731D}" srcOrd="15" destOrd="0" presId="urn:microsoft.com/office/officeart/2005/8/layout/default"/>
    <dgm:cxn modelId="{E4272F6F-EC30-44F7-9D42-9421D978C6ED}" type="presParOf" srcId="{E6B7DE42-51CD-45D2-8F93-5C460795E442}" destId="{7669555D-9E6E-4247-B57D-0A623737B277}"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EC3A77E-D97A-496F-96E7-18FD8FAB6413}"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GB"/>
        </a:p>
      </dgm:t>
    </dgm:pt>
    <dgm:pt modelId="{688307F7-CDC1-4621-99F3-2A5CB5AB7CB8}">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endParaRPr lang="en-US" sz="1700" dirty="0" smtClean="0"/>
        </a:p>
        <a:p>
          <a:pPr marL="0" marR="0" indent="0" defTabSz="914400" rtl="0" eaLnBrk="1" fontAlgn="auto" latinLnBrk="0" hangingPunct="1">
            <a:lnSpc>
              <a:spcPct val="100000"/>
            </a:lnSpc>
            <a:spcBef>
              <a:spcPts val="0"/>
            </a:spcBef>
            <a:spcAft>
              <a:spcPts val="0"/>
            </a:spcAft>
            <a:buClrTx/>
            <a:buSzTx/>
            <a:buFontTx/>
            <a:buNone/>
            <a:tabLst/>
            <a:defRPr/>
          </a:pPr>
          <a:r>
            <a:rPr lang="en-US" dirty="0" smtClean="0"/>
            <a:t>We hope you will want to stay at Lister after your training year </a:t>
          </a:r>
          <a:endParaRPr lang="en-GB" dirty="0" smtClean="0"/>
        </a:p>
        <a:p>
          <a:pPr defTabSz="1111250" rtl="0">
            <a:lnSpc>
              <a:spcPct val="90000"/>
            </a:lnSpc>
            <a:spcBef>
              <a:spcPct val="0"/>
            </a:spcBef>
            <a:spcAft>
              <a:spcPct val="35000"/>
            </a:spcAft>
          </a:pPr>
          <a:endParaRPr lang="en-GB" sz="1800" dirty="0"/>
        </a:p>
      </dgm:t>
    </dgm:pt>
    <dgm:pt modelId="{AD2A875A-7E2B-444B-B715-4B6002D16B46}" type="parTrans" cxnId="{D268816D-EDB6-42F3-AF6C-2024C76FE823}">
      <dgm:prSet/>
      <dgm:spPr/>
      <dgm:t>
        <a:bodyPr/>
        <a:lstStyle/>
        <a:p>
          <a:endParaRPr lang="en-GB"/>
        </a:p>
      </dgm:t>
    </dgm:pt>
    <dgm:pt modelId="{9A29FA50-3D4C-4E83-B8FB-47F0ACFB3B99}" type="sibTrans" cxnId="{D268816D-EDB6-42F3-AF6C-2024C76FE823}">
      <dgm:prSet/>
      <dgm:spPr/>
      <dgm:t>
        <a:bodyPr/>
        <a:lstStyle/>
        <a:p>
          <a:endParaRPr lang="en-GB"/>
        </a:p>
      </dgm:t>
    </dgm:pt>
    <dgm:pt modelId="{1E0246EC-EFDA-44F4-858D-D1BF230F6E75}">
      <dgm:prSet/>
      <dgm:spPr/>
      <dgm:t>
        <a:bodyPr/>
        <a:lstStyle/>
        <a:p>
          <a:pPr rtl="0"/>
          <a:r>
            <a:rPr lang="en-US" dirty="0" smtClean="0"/>
            <a:t>In last 4 years 100% of trainees offered a band 6 with us after qualifying</a:t>
          </a:r>
          <a:endParaRPr lang="en-GB" dirty="0"/>
        </a:p>
      </dgm:t>
    </dgm:pt>
    <dgm:pt modelId="{B3779CC9-95FC-4D6C-80ED-B8F51F9ED32A}" type="parTrans" cxnId="{962583F3-4CF5-482A-ADBC-A543A1CF8DD5}">
      <dgm:prSet/>
      <dgm:spPr/>
      <dgm:t>
        <a:bodyPr/>
        <a:lstStyle/>
        <a:p>
          <a:endParaRPr lang="en-GB"/>
        </a:p>
      </dgm:t>
    </dgm:pt>
    <dgm:pt modelId="{AF28271F-DEC0-4C7A-9A16-614EC195E1DD}" type="sibTrans" cxnId="{962583F3-4CF5-482A-ADBC-A543A1CF8DD5}">
      <dgm:prSet/>
      <dgm:spPr/>
      <dgm:t>
        <a:bodyPr/>
        <a:lstStyle/>
        <a:p>
          <a:endParaRPr lang="en-GB"/>
        </a:p>
      </dgm:t>
    </dgm:pt>
    <dgm:pt modelId="{7D63155E-73BD-44DF-B8FC-7013438414CE}">
      <dgm:prSet/>
      <dgm:spPr/>
      <dgm:t>
        <a:bodyPr/>
        <a:lstStyle/>
        <a:p>
          <a:pPr rtl="0"/>
          <a:r>
            <a:rPr lang="en-US" dirty="0" smtClean="0"/>
            <a:t>Postgraduate Diploma in Pharmacy Practice opportunity available</a:t>
          </a:r>
          <a:endParaRPr lang="en-GB" dirty="0"/>
        </a:p>
      </dgm:t>
    </dgm:pt>
    <dgm:pt modelId="{B744924A-8C39-43E9-81BA-4AFFEFFFD59C}" type="parTrans" cxnId="{8E23458B-6267-44AB-8822-0C0FDF3AE07E}">
      <dgm:prSet/>
      <dgm:spPr/>
      <dgm:t>
        <a:bodyPr/>
        <a:lstStyle/>
        <a:p>
          <a:endParaRPr lang="en-GB"/>
        </a:p>
      </dgm:t>
    </dgm:pt>
    <dgm:pt modelId="{C7AD5185-5EAB-45D8-98ED-08A6D10FD8F8}" type="sibTrans" cxnId="{8E23458B-6267-44AB-8822-0C0FDF3AE07E}">
      <dgm:prSet/>
      <dgm:spPr/>
      <dgm:t>
        <a:bodyPr/>
        <a:lstStyle/>
        <a:p>
          <a:endParaRPr lang="en-GB"/>
        </a:p>
      </dgm:t>
    </dgm:pt>
    <dgm:pt modelId="{784CCC56-08DD-459B-A171-7D8AFBFF2D8F}">
      <dgm:prSet/>
      <dgm:spPr/>
      <dgm:t>
        <a:bodyPr/>
        <a:lstStyle/>
        <a:p>
          <a:pPr rtl="0"/>
          <a:r>
            <a:rPr lang="en-US" dirty="0" smtClean="0"/>
            <a:t> Career progression opportunities post diploma available </a:t>
          </a:r>
          <a:endParaRPr lang="en-GB" dirty="0"/>
        </a:p>
      </dgm:t>
    </dgm:pt>
    <dgm:pt modelId="{EEE7E640-4E06-4909-B84B-516A4193CD14}" type="parTrans" cxnId="{33B624B4-6143-4D31-AEAC-1FECE27D253D}">
      <dgm:prSet/>
      <dgm:spPr/>
      <dgm:t>
        <a:bodyPr/>
        <a:lstStyle/>
        <a:p>
          <a:endParaRPr lang="en-GB"/>
        </a:p>
      </dgm:t>
    </dgm:pt>
    <dgm:pt modelId="{565F1913-85B5-447B-A1C7-E2A954040C2F}" type="sibTrans" cxnId="{33B624B4-6143-4D31-AEAC-1FECE27D253D}">
      <dgm:prSet/>
      <dgm:spPr/>
      <dgm:t>
        <a:bodyPr/>
        <a:lstStyle/>
        <a:p>
          <a:endParaRPr lang="en-GB"/>
        </a:p>
      </dgm:t>
    </dgm:pt>
    <dgm:pt modelId="{65C62B57-C9BC-4295-B5DC-172B41FDEADF}" type="pres">
      <dgm:prSet presAssocID="{8EC3A77E-D97A-496F-96E7-18FD8FAB6413}" presName="linear" presStyleCnt="0">
        <dgm:presLayoutVars>
          <dgm:animLvl val="lvl"/>
          <dgm:resizeHandles val="exact"/>
        </dgm:presLayoutVars>
      </dgm:prSet>
      <dgm:spPr/>
      <dgm:t>
        <a:bodyPr/>
        <a:lstStyle/>
        <a:p>
          <a:endParaRPr lang="en-GB"/>
        </a:p>
      </dgm:t>
    </dgm:pt>
    <dgm:pt modelId="{A4F1DFFC-4285-4A25-8503-1CA4EB48ABC9}" type="pres">
      <dgm:prSet presAssocID="{688307F7-CDC1-4621-99F3-2A5CB5AB7CB8}" presName="parentText" presStyleLbl="node1" presStyleIdx="0" presStyleCnt="4">
        <dgm:presLayoutVars>
          <dgm:chMax val="0"/>
          <dgm:bulletEnabled val="1"/>
        </dgm:presLayoutVars>
      </dgm:prSet>
      <dgm:spPr/>
      <dgm:t>
        <a:bodyPr/>
        <a:lstStyle/>
        <a:p>
          <a:endParaRPr lang="en-GB"/>
        </a:p>
      </dgm:t>
    </dgm:pt>
    <dgm:pt modelId="{DB76129D-897B-450B-85A2-83F9E4CE603F}" type="pres">
      <dgm:prSet presAssocID="{9A29FA50-3D4C-4E83-B8FB-47F0ACFB3B99}" presName="spacer" presStyleCnt="0"/>
      <dgm:spPr/>
    </dgm:pt>
    <dgm:pt modelId="{09E88683-2C79-4518-A7CB-5A7FD7F76CF6}" type="pres">
      <dgm:prSet presAssocID="{1E0246EC-EFDA-44F4-858D-D1BF230F6E75}" presName="parentText" presStyleLbl="node1" presStyleIdx="1" presStyleCnt="4" custLinFactNeighborY="59490">
        <dgm:presLayoutVars>
          <dgm:chMax val="0"/>
          <dgm:bulletEnabled val="1"/>
        </dgm:presLayoutVars>
      </dgm:prSet>
      <dgm:spPr/>
      <dgm:t>
        <a:bodyPr/>
        <a:lstStyle/>
        <a:p>
          <a:endParaRPr lang="en-GB"/>
        </a:p>
      </dgm:t>
    </dgm:pt>
    <dgm:pt modelId="{1648E0FB-482F-438F-92E9-09D00AAAAE16}" type="pres">
      <dgm:prSet presAssocID="{AF28271F-DEC0-4C7A-9A16-614EC195E1DD}" presName="spacer" presStyleCnt="0"/>
      <dgm:spPr/>
    </dgm:pt>
    <dgm:pt modelId="{C8971DD5-ABDE-492F-AD3F-413E57750B47}" type="pres">
      <dgm:prSet presAssocID="{7D63155E-73BD-44DF-B8FC-7013438414CE}" presName="parentText" presStyleLbl="node1" presStyleIdx="2" presStyleCnt="4">
        <dgm:presLayoutVars>
          <dgm:chMax val="0"/>
          <dgm:bulletEnabled val="1"/>
        </dgm:presLayoutVars>
      </dgm:prSet>
      <dgm:spPr/>
      <dgm:t>
        <a:bodyPr/>
        <a:lstStyle/>
        <a:p>
          <a:endParaRPr lang="en-GB"/>
        </a:p>
      </dgm:t>
    </dgm:pt>
    <dgm:pt modelId="{1698EF07-6F42-474C-A3CC-56B6F42E48E3}" type="pres">
      <dgm:prSet presAssocID="{C7AD5185-5EAB-45D8-98ED-08A6D10FD8F8}" presName="spacer" presStyleCnt="0"/>
      <dgm:spPr/>
    </dgm:pt>
    <dgm:pt modelId="{E4CDAA18-00AB-4099-A781-E835D43ABF23}" type="pres">
      <dgm:prSet presAssocID="{784CCC56-08DD-459B-A171-7D8AFBFF2D8F}" presName="parentText" presStyleLbl="node1" presStyleIdx="3" presStyleCnt="4">
        <dgm:presLayoutVars>
          <dgm:chMax val="0"/>
          <dgm:bulletEnabled val="1"/>
        </dgm:presLayoutVars>
      </dgm:prSet>
      <dgm:spPr/>
      <dgm:t>
        <a:bodyPr/>
        <a:lstStyle/>
        <a:p>
          <a:endParaRPr lang="en-GB"/>
        </a:p>
      </dgm:t>
    </dgm:pt>
  </dgm:ptLst>
  <dgm:cxnLst>
    <dgm:cxn modelId="{D268816D-EDB6-42F3-AF6C-2024C76FE823}" srcId="{8EC3A77E-D97A-496F-96E7-18FD8FAB6413}" destId="{688307F7-CDC1-4621-99F3-2A5CB5AB7CB8}" srcOrd="0" destOrd="0" parTransId="{AD2A875A-7E2B-444B-B715-4B6002D16B46}" sibTransId="{9A29FA50-3D4C-4E83-B8FB-47F0ACFB3B99}"/>
    <dgm:cxn modelId="{8E23458B-6267-44AB-8822-0C0FDF3AE07E}" srcId="{8EC3A77E-D97A-496F-96E7-18FD8FAB6413}" destId="{7D63155E-73BD-44DF-B8FC-7013438414CE}" srcOrd="2" destOrd="0" parTransId="{B744924A-8C39-43E9-81BA-4AFFEFFFD59C}" sibTransId="{C7AD5185-5EAB-45D8-98ED-08A6D10FD8F8}"/>
    <dgm:cxn modelId="{613120B9-C1DB-4575-ABAF-BA4020E1AED0}" type="presOf" srcId="{7D63155E-73BD-44DF-B8FC-7013438414CE}" destId="{C8971DD5-ABDE-492F-AD3F-413E57750B47}" srcOrd="0" destOrd="0" presId="urn:microsoft.com/office/officeart/2005/8/layout/vList2"/>
    <dgm:cxn modelId="{E44012DF-DB18-410E-8DB7-678BDAEA0387}" type="presOf" srcId="{784CCC56-08DD-459B-A171-7D8AFBFF2D8F}" destId="{E4CDAA18-00AB-4099-A781-E835D43ABF23}" srcOrd="0" destOrd="0" presId="urn:microsoft.com/office/officeart/2005/8/layout/vList2"/>
    <dgm:cxn modelId="{33B624B4-6143-4D31-AEAC-1FECE27D253D}" srcId="{8EC3A77E-D97A-496F-96E7-18FD8FAB6413}" destId="{784CCC56-08DD-459B-A171-7D8AFBFF2D8F}" srcOrd="3" destOrd="0" parTransId="{EEE7E640-4E06-4909-B84B-516A4193CD14}" sibTransId="{565F1913-85B5-447B-A1C7-E2A954040C2F}"/>
    <dgm:cxn modelId="{962583F3-4CF5-482A-ADBC-A543A1CF8DD5}" srcId="{8EC3A77E-D97A-496F-96E7-18FD8FAB6413}" destId="{1E0246EC-EFDA-44F4-858D-D1BF230F6E75}" srcOrd="1" destOrd="0" parTransId="{B3779CC9-95FC-4D6C-80ED-B8F51F9ED32A}" sibTransId="{AF28271F-DEC0-4C7A-9A16-614EC195E1DD}"/>
    <dgm:cxn modelId="{7BA4F371-6CAE-43D8-ABF4-9A195860C44D}" type="presOf" srcId="{1E0246EC-EFDA-44F4-858D-D1BF230F6E75}" destId="{09E88683-2C79-4518-A7CB-5A7FD7F76CF6}" srcOrd="0" destOrd="0" presId="urn:microsoft.com/office/officeart/2005/8/layout/vList2"/>
    <dgm:cxn modelId="{99B1BBDF-C559-477E-825A-5802C0C4A02D}" type="presOf" srcId="{8EC3A77E-D97A-496F-96E7-18FD8FAB6413}" destId="{65C62B57-C9BC-4295-B5DC-172B41FDEADF}" srcOrd="0" destOrd="0" presId="urn:microsoft.com/office/officeart/2005/8/layout/vList2"/>
    <dgm:cxn modelId="{E8B9C41C-2E7D-4D6C-B3FD-175CB9FED528}" type="presOf" srcId="{688307F7-CDC1-4621-99F3-2A5CB5AB7CB8}" destId="{A4F1DFFC-4285-4A25-8503-1CA4EB48ABC9}" srcOrd="0" destOrd="0" presId="urn:microsoft.com/office/officeart/2005/8/layout/vList2"/>
    <dgm:cxn modelId="{43ED84FA-943C-46D9-AC0A-E887D327730A}" type="presParOf" srcId="{65C62B57-C9BC-4295-B5DC-172B41FDEADF}" destId="{A4F1DFFC-4285-4A25-8503-1CA4EB48ABC9}" srcOrd="0" destOrd="0" presId="urn:microsoft.com/office/officeart/2005/8/layout/vList2"/>
    <dgm:cxn modelId="{B944CC19-CC46-4C93-B46F-288491A64541}" type="presParOf" srcId="{65C62B57-C9BC-4295-B5DC-172B41FDEADF}" destId="{DB76129D-897B-450B-85A2-83F9E4CE603F}" srcOrd="1" destOrd="0" presId="urn:microsoft.com/office/officeart/2005/8/layout/vList2"/>
    <dgm:cxn modelId="{2F46F683-7B3C-40BE-8304-D05ADA4CE46D}" type="presParOf" srcId="{65C62B57-C9BC-4295-B5DC-172B41FDEADF}" destId="{09E88683-2C79-4518-A7CB-5A7FD7F76CF6}" srcOrd="2" destOrd="0" presId="urn:microsoft.com/office/officeart/2005/8/layout/vList2"/>
    <dgm:cxn modelId="{DA4EC47F-7896-4F74-AE42-50FA790038A8}" type="presParOf" srcId="{65C62B57-C9BC-4295-B5DC-172B41FDEADF}" destId="{1648E0FB-482F-438F-92E9-09D00AAAAE16}" srcOrd="3" destOrd="0" presId="urn:microsoft.com/office/officeart/2005/8/layout/vList2"/>
    <dgm:cxn modelId="{B8A2BB60-8F51-4593-8490-DDD4BEF77364}" type="presParOf" srcId="{65C62B57-C9BC-4295-B5DC-172B41FDEADF}" destId="{C8971DD5-ABDE-492F-AD3F-413E57750B47}" srcOrd="4" destOrd="0" presId="urn:microsoft.com/office/officeart/2005/8/layout/vList2"/>
    <dgm:cxn modelId="{03C99739-1E9D-4034-ACF7-4917936C2CDA}" type="presParOf" srcId="{65C62B57-C9BC-4295-B5DC-172B41FDEADF}" destId="{1698EF07-6F42-474C-A3CC-56B6F42E48E3}" srcOrd="5" destOrd="0" presId="urn:microsoft.com/office/officeart/2005/8/layout/vList2"/>
    <dgm:cxn modelId="{9BE7A41E-89F3-44C9-B6A1-9E61B948DCDE}" type="presParOf" srcId="{65C62B57-C9BC-4295-B5DC-172B41FDEADF}" destId="{E4CDAA18-00AB-4099-A781-E835D43ABF2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7177A11-103B-4CEF-837C-9670D7F49DFB}"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GB"/>
        </a:p>
      </dgm:t>
    </dgm:pt>
    <dgm:pt modelId="{97FBAD1E-D154-49CA-BD60-3AFBBB22BA5C}">
      <dgm:prSet/>
      <dgm:spPr/>
      <dgm:t>
        <a:bodyPr/>
        <a:lstStyle/>
        <a:p>
          <a:pPr algn="l" rtl="0"/>
          <a:r>
            <a:rPr lang="fr-FR" b="0" dirty="0" err="1" smtClean="0"/>
            <a:t>Foundation</a:t>
          </a:r>
          <a:r>
            <a:rPr lang="fr-FR" b="0" dirty="0" smtClean="0"/>
            <a:t> </a:t>
          </a:r>
          <a:r>
            <a:rPr lang="fr-FR" b="0" dirty="0" err="1" smtClean="0"/>
            <a:t>pharmacist</a:t>
          </a:r>
          <a:r>
            <a:rPr lang="fr-FR" b="0" dirty="0" smtClean="0"/>
            <a:t> training programme information </a:t>
          </a:r>
          <a:r>
            <a:rPr lang="fr-FR" b="0" dirty="0" err="1" smtClean="0"/>
            <a:t>available</a:t>
          </a:r>
          <a:r>
            <a:rPr lang="fr-FR" b="0" dirty="0" smtClean="0"/>
            <a:t> on Oriel		8 </a:t>
          </a:r>
          <a:r>
            <a:rPr lang="fr-FR" b="0" dirty="0" err="1" smtClean="0"/>
            <a:t>June</a:t>
          </a:r>
          <a:r>
            <a:rPr lang="fr-FR" b="0" dirty="0" smtClean="0"/>
            <a:t> 2022</a:t>
          </a:r>
          <a:endParaRPr lang="en-GB" b="0" dirty="0"/>
        </a:p>
      </dgm:t>
    </dgm:pt>
    <dgm:pt modelId="{5F5E3BF1-9B3C-43C0-A997-314893D4A54B}" type="parTrans" cxnId="{658344C2-F051-44AA-A298-F6EA48C22E32}">
      <dgm:prSet/>
      <dgm:spPr/>
      <dgm:t>
        <a:bodyPr/>
        <a:lstStyle/>
        <a:p>
          <a:endParaRPr lang="en-GB"/>
        </a:p>
      </dgm:t>
    </dgm:pt>
    <dgm:pt modelId="{C1DCE4B2-782E-470B-B327-1650C51AF414}" type="sibTrans" cxnId="{658344C2-F051-44AA-A298-F6EA48C22E32}">
      <dgm:prSet/>
      <dgm:spPr/>
      <dgm:t>
        <a:bodyPr/>
        <a:lstStyle/>
        <a:p>
          <a:endParaRPr lang="en-GB"/>
        </a:p>
      </dgm:t>
    </dgm:pt>
    <dgm:pt modelId="{7AD875E5-C14E-4630-A7DD-54A6D26DC180}">
      <dgm:prSet/>
      <dgm:spPr/>
      <dgm:t>
        <a:bodyPr/>
        <a:lstStyle/>
        <a:p>
          <a:pPr rtl="0"/>
          <a:r>
            <a:rPr lang="en-GB" dirty="0" smtClean="0"/>
            <a:t>Oriel applications open 									8 June 2022 (12:00 GMT)	</a:t>
          </a:r>
          <a:endParaRPr lang="en-GB" dirty="0"/>
        </a:p>
      </dgm:t>
    </dgm:pt>
    <dgm:pt modelId="{326D80A7-D354-4CB3-90EA-6988BDBB77AC}" type="parTrans" cxnId="{DF930A76-5DD7-4E53-86B3-2739A63411B8}">
      <dgm:prSet/>
      <dgm:spPr/>
      <dgm:t>
        <a:bodyPr/>
        <a:lstStyle/>
        <a:p>
          <a:endParaRPr lang="en-GB"/>
        </a:p>
      </dgm:t>
    </dgm:pt>
    <dgm:pt modelId="{82F7B7E3-80AF-4011-A9D0-9148F285B981}" type="sibTrans" cxnId="{DF930A76-5DD7-4E53-86B3-2739A63411B8}">
      <dgm:prSet/>
      <dgm:spPr/>
      <dgm:t>
        <a:bodyPr/>
        <a:lstStyle/>
        <a:p>
          <a:endParaRPr lang="en-GB"/>
        </a:p>
      </dgm:t>
    </dgm:pt>
    <dgm:pt modelId="{94D462F5-ECF3-4F56-844D-D0F7A0879E91}">
      <dgm:prSet/>
      <dgm:spPr/>
      <dgm:t>
        <a:bodyPr/>
        <a:lstStyle/>
        <a:p>
          <a:pPr rtl="0"/>
          <a:r>
            <a:rPr lang="en-GB" dirty="0" smtClean="0"/>
            <a:t>Oriel applications close 								</a:t>
          </a:r>
          <a:r>
            <a:rPr lang="en-GB" b="1" dirty="0" smtClean="0"/>
            <a:t>22</a:t>
          </a:r>
          <a:r>
            <a:rPr lang="en-GB" b="1" i="1" dirty="0" smtClean="0"/>
            <a:t> </a:t>
          </a:r>
          <a:r>
            <a:rPr lang="en-GB" b="1" dirty="0" smtClean="0"/>
            <a:t>June 2022 (12:00 GMT)</a:t>
          </a:r>
          <a:r>
            <a:rPr lang="en-GB" dirty="0" smtClean="0"/>
            <a:t>	</a:t>
          </a:r>
          <a:endParaRPr lang="en-GB" dirty="0"/>
        </a:p>
      </dgm:t>
    </dgm:pt>
    <dgm:pt modelId="{C560CDFA-CA23-4A56-8407-8F7F2901DF25}" type="parTrans" cxnId="{2F9E97D6-8D9A-4F67-832C-28A5A56E9FAC}">
      <dgm:prSet/>
      <dgm:spPr/>
      <dgm:t>
        <a:bodyPr/>
        <a:lstStyle/>
        <a:p>
          <a:endParaRPr lang="en-GB"/>
        </a:p>
      </dgm:t>
    </dgm:pt>
    <dgm:pt modelId="{5D17854B-C7DA-4C59-BC93-AFB72120A711}" type="sibTrans" cxnId="{2F9E97D6-8D9A-4F67-832C-28A5A56E9FAC}">
      <dgm:prSet/>
      <dgm:spPr/>
      <dgm:t>
        <a:bodyPr/>
        <a:lstStyle/>
        <a:p>
          <a:endParaRPr lang="en-GB"/>
        </a:p>
      </dgm:t>
    </dgm:pt>
    <dgm:pt modelId="{0339F2CB-4AAD-4F1F-B461-C906159F97F3}">
      <dgm:prSet/>
      <dgm:spPr/>
      <dgm:t>
        <a:bodyPr/>
        <a:lstStyle/>
        <a:p>
          <a:pPr rtl="0"/>
          <a:r>
            <a:rPr lang="en-GB" dirty="0" err="1" smtClean="0"/>
            <a:t>Preferencing</a:t>
          </a:r>
          <a:r>
            <a:rPr lang="en-GB" dirty="0" smtClean="0"/>
            <a:t> window opens 								27 July 2022</a:t>
          </a:r>
          <a:endParaRPr lang="en-GB" dirty="0"/>
        </a:p>
      </dgm:t>
    </dgm:pt>
    <dgm:pt modelId="{6FE3B778-7CAD-40C0-985C-B2A85313108B}" type="parTrans" cxnId="{490202B7-7C28-420B-99EE-4E7B9A5AE001}">
      <dgm:prSet/>
      <dgm:spPr/>
      <dgm:t>
        <a:bodyPr/>
        <a:lstStyle/>
        <a:p>
          <a:endParaRPr lang="en-GB"/>
        </a:p>
      </dgm:t>
    </dgm:pt>
    <dgm:pt modelId="{CA4A114E-3585-4F46-A5E0-EA65D7B84274}" type="sibTrans" cxnId="{490202B7-7C28-420B-99EE-4E7B9A5AE001}">
      <dgm:prSet/>
      <dgm:spPr/>
      <dgm:t>
        <a:bodyPr/>
        <a:lstStyle/>
        <a:p>
          <a:endParaRPr lang="en-GB"/>
        </a:p>
      </dgm:t>
    </dgm:pt>
    <dgm:pt modelId="{278C79EE-BBF6-4362-B136-D6ADED59F0BD}">
      <dgm:prSet/>
      <dgm:spPr/>
      <dgm:t>
        <a:bodyPr/>
        <a:lstStyle/>
        <a:p>
          <a:pPr rtl="0"/>
          <a:r>
            <a:rPr lang="en-GB" dirty="0" smtClean="0"/>
            <a:t>Invitation to SJT/numeracy selection centre opens 					3</a:t>
          </a:r>
          <a:r>
            <a:rPr lang="en-GB" baseline="30000" dirty="0" smtClean="0"/>
            <a:t> </a:t>
          </a:r>
          <a:r>
            <a:rPr lang="en-GB" dirty="0" smtClean="0"/>
            <a:t>August 2022	</a:t>
          </a:r>
          <a:endParaRPr lang="en-GB" dirty="0"/>
        </a:p>
      </dgm:t>
    </dgm:pt>
    <dgm:pt modelId="{D0EFE243-6A7B-4824-8387-C5B1DFFC866E}" type="parTrans" cxnId="{72678769-75D3-4C91-960D-23BFA3BAA750}">
      <dgm:prSet/>
      <dgm:spPr/>
      <dgm:t>
        <a:bodyPr/>
        <a:lstStyle/>
        <a:p>
          <a:endParaRPr lang="en-GB"/>
        </a:p>
      </dgm:t>
    </dgm:pt>
    <dgm:pt modelId="{599E54F7-B426-47E4-8C3A-E5CA5124DF5B}" type="sibTrans" cxnId="{72678769-75D3-4C91-960D-23BFA3BAA750}">
      <dgm:prSet/>
      <dgm:spPr/>
      <dgm:t>
        <a:bodyPr/>
        <a:lstStyle/>
        <a:p>
          <a:endParaRPr lang="en-GB"/>
        </a:p>
      </dgm:t>
    </dgm:pt>
    <dgm:pt modelId="{26522DDB-59B1-46C8-B38D-79837F971A9F}">
      <dgm:prSet/>
      <dgm:spPr/>
      <dgm:t>
        <a:bodyPr/>
        <a:lstStyle/>
        <a:p>
          <a:pPr rtl="0"/>
          <a:r>
            <a:rPr lang="en-GB" dirty="0" smtClean="0"/>
            <a:t>Invitation to SJT/numeracy selection centre closes 					17 August 2022</a:t>
          </a:r>
          <a:endParaRPr lang="en-GB" dirty="0"/>
        </a:p>
      </dgm:t>
    </dgm:pt>
    <dgm:pt modelId="{504C2A2A-236C-4A70-95A6-E18A32CB9B34}" type="parTrans" cxnId="{0140872D-B04A-47D3-B4E7-357E962D0801}">
      <dgm:prSet/>
      <dgm:spPr/>
      <dgm:t>
        <a:bodyPr/>
        <a:lstStyle/>
        <a:p>
          <a:endParaRPr lang="en-GB"/>
        </a:p>
      </dgm:t>
    </dgm:pt>
    <dgm:pt modelId="{749C668A-8C6E-4215-8BDD-060888893BD8}" type="sibTrans" cxnId="{0140872D-B04A-47D3-B4E7-357E962D0801}">
      <dgm:prSet/>
      <dgm:spPr/>
      <dgm:t>
        <a:bodyPr/>
        <a:lstStyle/>
        <a:p>
          <a:endParaRPr lang="en-GB"/>
        </a:p>
      </dgm:t>
    </dgm:pt>
    <dgm:pt modelId="{FC29EA05-3858-4024-87EE-580A49428F96}">
      <dgm:prSet/>
      <dgm:spPr/>
      <dgm:t>
        <a:bodyPr/>
        <a:lstStyle/>
        <a:p>
          <a:pPr rtl="0"/>
          <a:r>
            <a:rPr lang="en-GB" dirty="0" smtClean="0"/>
            <a:t>SJT/Numeracy selection centre held (Pearson </a:t>
          </a:r>
          <a:r>
            <a:rPr lang="en-GB" dirty="0" err="1" smtClean="0"/>
            <a:t>Vue</a:t>
          </a:r>
          <a:r>
            <a:rPr lang="en-GB" dirty="0" smtClean="0"/>
            <a:t> test centres)			26 September - 7 October 2022</a:t>
          </a:r>
          <a:endParaRPr lang="en-GB" dirty="0"/>
        </a:p>
      </dgm:t>
    </dgm:pt>
    <dgm:pt modelId="{53B67550-6341-4FC2-B088-CB5A89A73860}" type="parTrans" cxnId="{62E85227-ACC4-4A5B-81BF-B9EA966E44C2}">
      <dgm:prSet/>
      <dgm:spPr/>
      <dgm:t>
        <a:bodyPr/>
        <a:lstStyle/>
        <a:p>
          <a:endParaRPr lang="en-GB"/>
        </a:p>
      </dgm:t>
    </dgm:pt>
    <dgm:pt modelId="{CBD79B36-13F4-46E1-B721-E36AAC9F96D3}" type="sibTrans" cxnId="{62E85227-ACC4-4A5B-81BF-B9EA966E44C2}">
      <dgm:prSet/>
      <dgm:spPr/>
      <dgm:t>
        <a:bodyPr/>
        <a:lstStyle/>
        <a:p>
          <a:endParaRPr lang="en-GB"/>
        </a:p>
      </dgm:t>
    </dgm:pt>
    <dgm:pt modelId="{9E65DEAA-9DA2-4C51-AC81-C768ACD62047}">
      <dgm:prSet/>
      <dgm:spPr/>
      <dgm:t>
        <a:bodyPr/>
        <a:lstStyle/>
        <a:p>
          <a:pPr rtl="0"/>
          <a:r>
            <a:rPr lang="en-GB" dirty="0" err="1" smtClean="0"/>
            <a:t>Preferencing</a:t>
          </a:r>
          <a:r>
            <a:rPr lang="en-GB" dirty="0" smtClean="0"/>
            <a:t> window closes 								</a:t>
          </a:r>
          <a:r>
            <a:rPr lang="en-GB" b="1" dirty="0" smtClean="0"/>
            <a:t>31 October 2022</a:t>
          </a:r>
          <a:endParaRPr lang="en-GB" dirty="0"/>
        </a:p>
      </dgm:t>
    </dgm:pt>
    <dgm:pt modelId="{8452B108-1577-4E40-9DF7-3FF0946EB0AE}" type="parTrans" cxnId="{0186AABC-5F3A-4A3E-86A1-ADC8E06E6505}">
      <dgm:prSet/>
      <dgm:spPr/>
      <dgm:t>
        <a:bodyPr/>
        <a:lstStyle/>
        <a:p>
          <a:endParaRPr lang="en-GB"/>
        </a:p>
      </dgm:t>
    </dgm:pt>
    <dgm:pt modelId="{F258BC82-2D38-437C-B645-A50013E9E9FB}" type="sibTrans" cxnId="{0186AABC-5F3A-4A3E-86A1-ADC8E06E6505}">
      <dgm:prSet/>
      <dgm:spPr/>
      <dgm:t>
        <a:bodyPr/>
        <a:lstStyle/>
        <a:p>
          <a:endParaRPr lang="en-GB"/>
        </a:p>
      </dgm:t>
    </dgm:pt>
    <dgm:pt modelId="{AEA28818-80C0-48E8-8966-EC24C27BE83C}">
      <dgm:prSet/>
      <dgm:spPr/>
      <dgm:t>
        <a:bodyPr/>
        <a:lstStyle/>
        <a:p>
          <a:pPr rtl="0"/>
          <a:r>
            <a:rPr lang="en-GB" dirty="0" smtClean="0"/>
            <a:t>First iteration of offers made 								Early November </a:t>
          </a:r>
          <a:endParaRPr lang="en-GB" dirty="0"/>
        </a:p>
      </dgm:t>
    </dgm:pt>
    <dgm:pt modelId="{F998A95A-725F-48B9-9CD4-E0D288B3EC09}" type="parTrans" cxnId="{33369A2C-60A3-410E-B9C9-583333C87DFB}">
      <dgm:prSet/>
      <dgm:spPr/>
      <dgm:t>
        <a:bodyPr/>
        <a:lstStyle/>
        <a:p>
          <a:endParaRPr lang="en-GB"/>
        </a:p>
      </dgm:t>
    </dgm:pt>
    <dgm:pt modelId="{9141AED1-55B2-4952-BC68-2B1ECFD01306}" type="sibTrans" cxnId="{33369A2C-60A3-410E-B9C9-583333C87DFB}">
      <dgm:prSet/>
      <dgm:spPr/>
      <dgm:t>
        <a:bodyPr/>
        <a:lstStyle/>
        <a:p>
          <a:endParaRPr lang="en-GB"/>
        </a:p>
      </dgm:t>
    </dgm:pt>
    <dgm:pt modelId="{1DA4BA76-486B-4B2D-8F80-4169EC5797C8}">
      <dgm:prSet/>
      <dgm:spPr/>
      <dgm:t>
        <a:bodyPr/>
        <a:lstStyle/>
        <a:p>
          <a:pPr rtl="0"/>
          <a:r>
            <a:rPr lang="en-GB" dirty="0" smtClean="0"/>
            <a:t>Offers upgrade deadline								End of  November</a:t>
          </a:r>
          <a:endParaRPr lang="en-GB" dirty="0"/>
        </a:p>
      </dgm:t>
    </dgm:pt>
    <dgm:pt modelId="{381AF394-07D4-4601-8A6D-30A0DA225239}" type="parTrans" cxnId="{AA1DAD7D-D0D0-4DD8-A14A-A52DBE68F00C}">
      <dgm:prSet/>
      <dgm:spPr/>
      <dgm:t>
        <a:bodyPr/>
        <a:lstStyle/>
        <a:p>
          <a:endParaRPr lang="en-GB"/>
        </a:p>
      </dgm:t>
    </dgm:pt>
    <dgm:pt modelId="{6E01F173-8710-4B60-8D6B-B628631BF102}" type="sibTrans" cxnId="{AA1DAD7D-D0D0-4DD8-A14A-A52DBE68F00C}">
      <dgm:prSet/>
      <dgm:spPr/>
      <dgm:t>
        <a:bodyPr/>
        <a:lstStyle/>
        <a:p>
          <a:endParaRPr lang="en-GB"/>
        </a:p>
      </dgm:t>
    </dgm:pt>
    <dgm:pt modelId="{0BED0B9F-5EDC-4279-85D4-F98183B1F5C0}">
      <dgm:prSet/>
      <dgm:spPr/>
      <dgm:t>
        <a:bodyPr/>
        <a:lstStyle/>
        <a:p>
          <a:pPr rtl="0"/>
          <a:r>
            <a:rPr lang="en-GB" dirty="0" smtClean="0"/>
            <a:t>Programmes commence 								July/August 2023 	</a:t>
          </a:r>
          <a:endParaRPr lang="en-GB" dirty="0"/>
        </a:p>
      </dgm:t>
    </dgm:pt>
    <dgm:pt modelId="{0B28F7D6-56B4-4301-A24B-6234B733B01D}" type="parTrans" cxnId="{EF4ABEBE-EE39-4063-AA6B-BF624A5A8B1C}">
      <dgm:prSet/>
      <dgm:spPr/>
      <dgm:t>
        <a:bodyPr/>
        <a:lstStyle/>
        <a:p>
          <a:endParaRPr lang="en-GB"/>
        </a:p>
      </dgm:t>
    </dgm:pt>
    <dgm:pt modelId="{D2CFA4E3-03CD-4AC4-B3E8-AC9433B68033}" type="sibTrans" cxnId="{EF4ABEBE-EE39-4063-AA6B-BF624A5A8B1C}">
      <dgm:prSet/>
      <dgm:spPr/>
      <dgm:t>
        <a:bodyPr/>
        <a:lstStyle/>
        <a:p>
          <a:endParaRPr lang="en-GB"/>
        </a:p>
      </dgm:t>
    </dgm:pt>
    <dgm:pt modelId="{6421B710-28F9-4A14-98AA-985589AB6216}" type="pres">
      <dgm:prSet presAssocID="{D7177A11-103B-4CEF-837C-9670D7F49DFB}" presName="linear" presStyleCnt="0">
        <dgm:presLayoutVars>
          <dgm:animLvl val="lvl"/>
          <dgm:resizeHandles val="exact"/>
        </dgm:presLayoutVars>
      </dgm:prSet>
      <dgm:spPr/>
      <dgm:t>
        <a:bodyPr/>
        <a:lstStyle/>
        <a:p>
          <a:endParaRPr lang="en-GB"/>
        </a:p>
      </dgm:t>
    </dgm:pt>
    <dgm:pt modelId="{FB47212F-3947-49F3-B6F2-4B37058F90D7}" type="pres">
      <dgm:prSet presAssocID="{97FBAD1E-D154-49CA-BD60-3AFBBB22BA5C}" presName="parentText" presStyleLbl="node1" presStyleIdx="0" presStyleCnt="11">
        <dgm:presLayoutVars>
          <dgm:chMax val="0"/>
          <dgm:bulletEnabled val="1"/>
        </dgm:presLayoutVars>
      </dgm:prSet>
      <dgm:spPr/>
      <dgm:t>
        <a:bodyPr/>
        <a:lstStyle/>
        <a:p>
          <a:endParaRPr lang="en-GB"/>
        </a:p>
      </dgm:t>
    </dgm:pt>
    <dgm:pt modelId="{28910542-577B-4987-9129-D56163977CD4}" type="pres">
      <dgm:prSet presAssocID="{C1DCE4B2-782E-470B-B327-1650C51AF414}" presName="spacer" presStyleCnt="0"/>
      <dgm:spPr/>
    </dgm:pt>
    <dgm:pt modelId="{1281C58C-C617-4600-9137-414A5F1E14F7}" type="pres">
      <dgm:prSet presAssocID="{7AD875E5-C14E-4630-A7DD-54A6D26DC180}" presName="parentText" presStyleLbl="node1" presStyleIdx="1" presStyleCnt="11">
        <dgm:presLayoutVars>
          <dgm:chMax val="0"/>
          <dgm:bulletEnabled val="1"/>
        </dgm:presLayoutVars>
      </dgm:prSet>
      <dgm:spPr/>
      <dgm:t>
        <a:bodyPr/>
        <a:lstStyle/>
        <a:p>
          <a:endParaRPr lang="en-GB"/>
        </a:p>
      </dgm:t>
    </dgm:pt>
    <dgm:pt modelId="{B7E4133D-1E53-4E54-A157-953A22747956}" type="pres">
      <dgm:prSet presAssocID="{82F7B7E3-80AF-4011-A9D0-9148F285B981}" presName="spacer" presStyleCnt="0"/>
      <dgm:spPr/>
    </dgm:pt>
    <dgm:pt modelId="{ECF86C09-59BA-4CCC-9A56-B320368D4E61}" type="pres">
      <dgm:prSet presAssocID="{94D462F5-ECF3-4F56-844D-D0F7A0879E91}" presName="parentText" presStyleLbl="node1" presStyleIdx="2" presStyleCnt="11">
        <dgm:presLayoutVars>
          <dgm:chMax val="0"/>
          <dgm:bulletEnabled val="1"/>
        </dgm:presLayoutVars>
      </dgm:prSet>
      <dgm:spPr/>
      <dgm:t>
        <a:bodyPr/>
        <a:lstStyle/>
        <a:p>
          <a:endParaRPr lang="en-GB"/>
        </a:p>
      </dgm:t>
    </dgm:pt>
    <dgm:pt modelId="{0E79AE35-1277-4D3A-A7D7-ECC98AC2F16C}" type="pres">
      <dgm:prSet presAssocID="{5D17854B-C7DA-4C59-BC93-AFB72120A711}" presName="spacer" presStyleCnt="0"/>
      <dgm:spPr/>
    </dgm:pt>
    <dgm:pt modelId="{A48311BE-EBAF-456D-8DD0-F50F10F43B8C}" type="pres">
      <dgm:prSet presAssocID="{0339F2CB-4AAD-4F1F-B461-C906159F97F3}" presName="parentText" presStyleLbl="node1" presStyleIdx="3" presStyleCnt="11">
        <dgm:presLayoutVars>
          <dgm:chMax val="0"/>
          <dgm:bulletEnabled val="1"/>
        </dgm:presLayoutVars>
      </dgm:prSet>
      <dgm:spPr/>
      <dgm:t>
        <a:bodyPr/>
        <a:lstStyle/>
        <a:p>
          <a:endParaRPr lang="en-GB"/>
        </a:p>
      </dgm:t>
    </dgm:pt>
    <dgm:pt modelId="{08377217-7FDD-4872-B50B-90FFEA089BB1}" type="pres">
      <dgm:prSet presAssocID="{CA4A114E-3585-4F46-A5E0-EA65D7B84274}" presName="spacer" presStyleCnt="0"/>
      <dgm:spPr/>
    </dgm:pt>
    <dgm:pt modelId="{28309806-D81D-4B69-9283-8857AC883E70}" type="pres">
      <dgm:prSet presAssocID="{278C79EE-BBF6-4362-B136-D6ADED59F0BD}" presName="parentText" presStyleLbl="node1" presStyleIdx="4" presStyleCnt="11">
        <dgm:presLayoutVars>
          <dgm:chMax val="0"/>
          <dgm:bulletEnabled val="1"/>
        </dgm:presLayoutVars>
      </dgm:prSet>
      <dgm:spPr/>
      <dgm:t>
        <a:bodyPr/>
        <a:lstStyle/>
        <a:p>
          <a:endParaRPr lang="en-GB"/>
        </a:p>
      </dgm:t>
    </dgm:pt>
    <dgm:pt modelId="{1A63453B-BD71-4688-BDAA-252746848DE2}" type="pres">
      <dgm:prSet presAssocID="{599E54F7-B426-47E4-8C3A-E5CA5124DF5B}" presName="spacer" presStyleCnt="0"/>
      <dgm:spPr/>
    </dgm:pt>
    <dgm:pt modelId="{4555A3F2-4370-4E99-9F3B-C2A122329D22}" type="pres">
      <dgm:prSet presAssocID="{26522DDB-59B1-46C8-B38D-79837F971A9F}" presName="parentText" presStyleLbl="node1" presStyleIdx="5" presStyleCnt="11">
        <dgm:presLayoutVars>
          <dgm:chMax val="0"/>
          <dgm:bulletEnabled val="1"/>
        </dgm:presLayoutVars>
      </dgm:prSet>
      <dgm:spPr/>
      <dgm:t>
        <a:bodyPr/>
        <a:lstStyle/>
        <a:p>
          <a:endParaRPr lang="en-GB"/>
        </a:p>
      </dgm:t>
    </dgm:pt>
    <dgm:pt modelId="{C663D380-0284-4B66-B52A-667C9BC384DF}" type="pres">
      <dgm:prSet presAssocID="{749C668A-8C6E-4215-8BDD-060888893BD8}" presName="spacer" presStyleCnt="0"/>
      <dgm:spPr/>
    </dgm:pt>
    <dgm:pt modelId="{BF79B2AA-4248-4C99-829F-B2E09168C9B1}" type="pres">
      <dgm:prSet presAssocID="{FC29EA05-3858-4024-87EE-580A49428F96}" presName="parentText" presStyleLbl="node1" presStyleIdx="6" presStyleCnt="11">
        <dgm:presLayoutVars>
          <dgm:chMax val="0"/>
          <dgm:bulletEnabled val="1"/>
        </dgm:presLayoutVars>
      </dgm:prSet>
      <dgm:spPr/>
      <dgm:t>
        <a:bodyPr/>
        <a:lstStyle/>
        <a:p>
          <a:endParaRPr lang="en-GB"/>
        </a:p>
      </dgm:t>
    </dgm:pt>
    <dgm:pt modelId="{106EAA80-C85C-4683-80D3-EBB206EC64A7}" type="pres">
      <dgm:prSet presAssocID="{CBD79B36-13F4-46E1-B721-E36AAC9F96D3}" presName="spacer" presStyleCnt="0"/>
      <dgm:spPr/>
    </dgm:pt>
    <dgm:pt modelId="{F0366224-0DCE-49BD-8260-CD1D81C782B3}" type="pres">
      <dgm:prSet presAssocID="{9E65DEAA-9DA2-4C51-AC81-C768ACD62047}" presName="parentText" presStyleLbl="node1" presStyleIdx="7" presStyleCnt="11">
        <dgm:presLayoutVars>
          <dgm:chMax val="0"/>
          <dgm:bulletEnabled val="1"/>
        </dgm:presLayoutVars>
      </dgm:prSet>
      <dgm:spPr/>
      <dgm:t>
        <a:bodyPr/>
        <a:lstStyle/>
        <a:p>
          <a:endParaRPr lang="en-GB"/>
        </a:p>
      </dgm:t>
    </dgm:pt>
    <dgm:pt modelId="{697851D3-D622-496E-B87D-1AA11C3EE200}" type="pres">
      <dgm:prSet presAssocID="{F258BC82-2D38-437C-B645-A50013E9E9FB}" presName="spacer" presStyleCnt="0"/>
      <dgm:spPr/>
    </dgm:pt>
    <dgm:pt modelId="{D02F55C8-9FF9-40D3-94BB-4118C3FA5DE9}" type="pres">
      <dgm:prSet presAssocID="{AEA28818-80C0-48E8-8966-EC24C27BE83C}" presName="parentText" presStyleLbl="node1" presStyleIdx="8" presStyleCnt="11">
        <dgm:presLayoutVars>
          <dgm:chMax val="0"/>
          <dgm:bulletEnabled val="1"/>
        </dgm:presLayoutVars>
      </dgm:prSet>
      <dgm:spPr/>
      <dgm:t>
        <a:bodyPr/>
        <a:lstStyle/>
        <a:p>
          <a:endParaRPr lang="en-GB"/>
        </a:p>
      </dgm:t>
    </dgm:pt>
    <dgm:pt modelId="{85FD969F-F436-45B6-90B6-6D08CD3B79DC}" type="pres">
      <dgm:prSet presAssocID="{9141AED1-55B2-4952-BC68-2B1ECFD01306}" presName="spacer" presStyleCnt="0"/>
      <dgm:spPr/>
    </dgm:pt>
    <dgm:pt modelId="{19F07FF2-A128-4528-81BC-4540EBE8AA36}" type="pres">
      <dgm:prSet presAssocID="{1DA4BA76-486B-4B2D-8F80-4169EC5797C8}" presName="parentText" presStyleLbl="node1" presStyleIdx="9" presStyleCnt="11">
        <dgm:presLayoutVars>
          <dgm:chMax val="0"/>
          <dgm:bulletEnabled val="1"/>
        </dgm:presLayoutVars>
      </dgm:prSet>
      <dgm:spPr/>
      <dgm:t>
        <a:bodyPr/>
        <a:lstStyle/>
        <a:p>
          <a:endParaRPr lang="en-GB"/>
        </a:p>
      </dgm:t>
    </dgm:pt>
    <dgm:pt modelId="{7F284C8F-93DD-4648-8E59-AEE7FDD357E7}" type="pres">
      <dgm:prSet presAssocID="{6E01F173-8710-4B60-8D6B-B628631BF102}" presName="spacer" presStyleCnt="0"/>
      <dgm:spPr/>
    </dgm:pt>
    <dgm:pt modelId="{697A46E5-C710-45D2-ADD5-2518942118FC}" type="pres">
      <dgm:prSet presAssocID="{0BED0B9F-5EDC-4279-85D4-F98183B1F5C0}" presName="parentText" presStyleLbl="node1" presStyleIdx="10" presStyleCnt="11">
        <dgm:presLayoutVars>
          <dgm:chMax val="0"/>
          <dgm:bulletEnabled val="1"/>
        </dgm:presLayoutVars>
      </dgm:prSet>
      <dgm:spPr/>
      <dgm:t>
        <a:bodyPr/>
        <a:lstStyle/>
        <a:p>
          <a:endParaRPr lang="en-GB"/>
        </a:p>
      </dgm:t>
    </dgm:pt>
  </dgm:ptLst>
  <dgm:cxnLst>
    <dgm:cxn modelId="{D8A323B2-74D4-4CBE-B5F8-8EDA82D0D9FA}" type="presOf" srcId="{FC29EA05-3858-4024-87EE-580A49428F96}" destId="{BF79B2AA-4248-4C99-829F-B2E09168C9B1}" srcOrd="0" destOrd="0" presId="urn:microsoft.com/office/officeart/2005/8/layout/vList2"/>
    <dgm:cxn modelId="{62E85227-ACC4-4A5B-81BF-B9EA966E44C2}" srcId="{D7177A11-103B-4CEF-837C-9670D7F49DFB}" destId="{FC29EA05-3858-4024-87EE-580A49428F96}" srcOrd="6" destOrd="0" parTransId="{53B67550-6341-4FC2-B088-CB5A89A73860}" sibTransId="{CBD79B36-13F4-46E1-B721-E36AAC9F96D3}"/>
    <dgm:cxn modelId="{0186AABC-5F3A-4A3E-86A1-ADC8E06E6505}" srcId="{D7177A11-103B-4CEF-837C-9670D7F49DFB}" destId="{9E65DEAA-9DA2-4C51-AC81-C768ACD62047}" srcOrd="7" destOrd="0" parTransId="{8452B108-1577-4E40-9DF7-3FF0946EB0AE}" sibTransId="{F258BC82-2D38-437C-B645-A50013E9E9FB}"/>
    <dgm:cxn modelId="{DF930A76-5DD7-4E53-86B3-2739A63411B8}" srcId="{D7177A11-103B-4CEF-837C-9670D7F49DFB}" destId="{7AD875E5-C14E-4630-A7DD-54A6D26DC180}" srcOrd="1" destOrd="0" parTransId="{326D80A7-D354-4CB3-90EA-6988BDBB77AC}" sibTransId="{82F7B7E3-80AF-4011-A9D0-9148F285B981}"/>
    <dgm:cxn modelId="{EF4ABEBE-EE39-4063-AA6B-BF624A5A8B1C}" srcId="{D7177A11-103B-4CEF-837C-9670D7F49DFB}" destId="{0BED0B9F-5EDC-4279-85D4-F98183B1F5C0}" srcOrd="10" destOrd="0" parTransId="{0B28F7D6-56B4-4301-A24B-6234B733B01D}" sibTransId="{D2CFA4E3-03CD-4AC4-B3E8-AC9433B68033}"/>
    <dgm:cxn modelId="{6ED68A77-0035-4426-8FA0-6BE37DC2CA6A}" type="presOf" srcId="{D7177A11-103B-4CEF-837C-9670D7F49DFB}" destId="{6421B710-28F9-4A14-98AA-985589AB6216}" srcOrd="0" destOrd="0" presId="urn:microsoft.com/office/officeart/2005/8/layout/vList2"/>
    <dgm:cxn modelId="{A831DD4D-083B-4F83-BE87-BCE2C278118D}" type="presOf" srcId="{9E65DEAA-9DA2-4C51-AC81-C768ACD62047}" destId="{F0366224-0DCE-49BD-8260-CD1D81C782B3}" srcOrd="0" destOrd="0" presId="urn:microsoft.com/office/officeart/2005/8/layout/vList2"/>
    <dgm:cxn modelId="{692000EC-6DEB-4E65-AB09-90A8B07E9BBB}" type="presOf" srcId="{0BED0B9F-5EDC-4279-85D4-F98183B1F5C0}" destId="{697A46E5-C710-45D2-ADD5-2518942118FC}" srcOrd="0" destOrd="0" presId="urn:microsoft.com/office/officeart/2005/8/layout/vList2"/>
    <dgm:cxn modelId="{490202B7-7C28-420B-99EE-4E7B9A5AE001}" srcId="{D7177A11-103B-4CEF-837C-9670D7F49DFB}" destId="{0339F2CB-4AAD-4F1F-B461-C906159F97F3}" srcOrd="3" destOrd="0" parTransId="{6FE3B778-7CAD-40C0-985C-B2A85313108B}" sibTransId="{CA4A114E-3585-4F46-A5E0-EA65D7B84274}"/>
    <dgm:cxn modelId="{2F9E97D6-8D9A-4F67-832C-28A5A56E9FAC}" srcId="{D7177A11-103B-4CEF-837C-9670D7F49DFB}" destId="{94D462F5-ECF3-4F56-844D-D0F7A0879E91}" srcOrd="2" destOrd="0" parTransId="{C560CDFA-CA23-4A56-8407-8F7F2901DF25}" sibTransId="{5D17854B-C7DA-4C59-BC93-AFB72120A711}"/>
    <dgm:cxn modelId="{726532D1-7E66-49CF-B2A9-30397FC600F0}" type="presOf" srcId="{278C79EE-BBF6-4362-B136-D6ADED59F0BD}" destId="{28309806-D81D-4B69-9283-8857AC883E70}" srcOrd="0" destOrd="0" presId="urn:microsoft.com/office/officeart/2005/8/layout/vList2"/>
    <dgm:cxn modelId="{F3A67293-9E20-431A-9A0A-6DE13760F317}" type="presOf" srcId="{26522DDB-59B1-46C8-B38D-79837F971A9F}" destId="{4555A3F2-4370-4E99-9F3B-C2A122329D22}" srcOrd="0" destOrd="0" presId="urn:microsoft.com/office/officeart/2005/8/layout/vList2"/>
    <dgm:cxn modelId="{AA1DAD7D-D0D0-4DD8-A14A-A52DBE68F00C}" srcId="{D7177A11-103B-4CEF-837C-9670D7F49DFB}" destId="{1DA4BA76-486B-4B2D-8F80-4169EC5797C8}" srcOrd="9" destOrd="0" parTransId="{381AF394-07D4-4601-8A6D-30A0DA225239}" sibTransId="{6E01F173-8710-4B60-8D6B-B628631BF102}"/>
    <dgm:cxn modelId="{72678769-75D3-4C91-960D-23BFA3BAA750}" srcId="{D7177A11-103B-4CEF-837C-9670D7F49DFB}" destId="{278C79EE-BBF6-4362-B136-D6ADED59F0BD}" srcOrd="4" destOrd="0" parTransId="{D0EFE243-6A7B-4824-8387-C5B1DFFC866E}" sibTransId="{599E54F7-B426-47E4-8C3A-E5CA5124DF5B}"/>
    <dgm:cxn modelId="{2B58A65F-4735-4BE7-B603-AE57B72D08A2}" type="presOf" srcId="{1DA4BA76-486B-4B2D-8F80-4169EC5797C8}" destId="{19F07FF2-A128-4528-81BC-4540EBE8AA36}" srcOrd="0" destOrd="0" presId="urn:microsoft.com/office/officeart/2005/8/layout/vList2"/>
    <dgm:cxn modelId="{5CA8ECFE-E49F-437B-8B97-9843FCDF24B5}" type="presOf" srcId="{94D462F5-ECF3-4F56-844D-D0F7A0879E91}" destId="{ECF86C09-59BA-4CCC-9A56-B320368D4E61}" srcOrd="0" destOrd="0" presId="urn:microsoft.com/office/officeart/2005/8/layout/vList2"/>
    <dgm:cxn modelId="{2E4ABE8F-9DDA-4DF2-BFD0-81CBD9FA5C05}" type="presOf" srcId="{97FBAD1E-D154-49CA-BD60-3AFBBB22BA5C}" destId="{FB47212F-3947-49F3-B6F2-4B37058F90D7}" srcOrd="0" destOrd="0" presId="urn:microsoft.com/office/officeart/2005/8/layout/vList2"/>
    <dgm:cxn modelId="{33369A2C-60A3-410E-B9C9-583333C87DFB}" srcId="{D7177A11-103B-4CEF-837C-9670D7F49DFB}" destId="{AEA28818-80C0-48E8-8966-EC24C27BE83C}" srcOrd="8" destOrd="0" parTransId="{F998A95A-725F-48B9-9CD4-E0D288B3EC09}" sibTransId="{9141AED1-55B2-4952-BC68-2B1ECFD01306}"/>
    <dgm:cxn modelId="{1AE864E7-15FE-48BC-91EE-CCD8B84CDEBD}" type="presOf" srcId="{0339F2CB-4AAD-4F1F-B461-C906159F97F3}" destId="{A48311BE-EBAF-456D-8DD0-F50F10F43B8C}" srcOrd="0" destOrd="0" presId="urn:microsoft.com/office/officeart/2005/8/layout/vList2"/>
    <dgm:cxn modelId="{6607F6E8-CB26-4F47-9616-E82A127A380B}" type="presOf" srcId="{AEA28818-80C0-48E8-8966-EC24C27BE83C}" destId="{D02F55C8-9FF9-40D3-94BB-4118C3FA5DE9}" srcOrd="0" destOrd="0" presId="urn:microsoft.com/office/officeart/2005/8/layout/vList2"/>
    <dgm:cxn modelId="{0140872D-B04A-47D3-B4E7-357E962D0801}" srcId="{D7177A11-103B-4CEF-837C-9670D7F49DFB}" destId="{26522DDB-59B1-46C8-B38D-79837F971A9F}" srcOrd="5" destOrd="0" parTransId="{504C2A2A-236C-4A70-95A6-E18A32CB9B34}" sibTransId="{749C668A-8C6E-4215-8BDD-060888893BD8}"/>
    <dgm:cxn modelId="{B22BE80F-4829-471D-A963-9C91AA15ECE6}" type="presOf" srcId="{7AD875E5-C14E-4630-A7DD-54A6D26DC180}" destId="{1281C58C-C617-4600-9137-414A5F1E14F7}" srcOrd="0" destOrd="0" presId="urn:microsoft.com/office/officeart/2005/8/layout/vList2"/>
    <dgm:cxn modelId="{658344C2-F051-44AA-A298-F6EA48C22E32}" srcId="{D7177A11-103B-4CEF-837C-9670D7F49DFB}" destId="{97FBAD1E-D154-49CA-BD60-3AFBBB22BA5C}" srcOrd="0" destOrd="0" parTransId="{5F5E3BF1-9B3C-43C0-A997-314893D4A54B}" sibTransId="{C1DCE4B2-782E-470B-B327-1650C51AF414}"/>
    <dgm:cxn modelId="{81F64A5F-4D9E-4931-8B61-331798807E43}" type="presParOf" srcId="{6421B710-28F9-4A14-98AA-985589AB6216}" destId="{FB47212F-3947-49F3-B6F2-4B37058F90D7}" srcOrd="0" destOrd="0" presId="urn:microsoft.com/office/officeart/2005/8/layout/vList2"/>
    <dgm:cxn modelId="{E66AEDDA-17B8-45BF-987C-A7F4D26F2C74}" type="presParOf" srcId="{6421B710-28F9-4A14-98AA-985589AB6216}" destId="{28910542-577B-4987-9129-D56163977CD4}" srcOrd="1" destOrd="0" presId="urn:microsoft.com/office/officeart/2005/8/layout/vList2"/>
    <dgm:cxn modelId="{CA725D7E-A05F-4C83-AB28-26D555657A1B}" type="presParOf" srcId="{6421B710-28F9-4A14-98AA-985589AB6216}" destId="{1281C58C-C617-4600-9137-414A5F1E14F7}" srcOrd="2" destOrd="0" presId="urn:microsoft.com/office/officeart/2005/8/layout/vList2"/>
    <dgm:cxn modelId="{C3992DA1-D0F5-4375-B8CB-616DD58CD0A8}" type="presParOf" srcId="{6421B710-28F9-4A14-98AA-985589AB6216}" destId="{B7E4133D-1E53-4E54-A157-953A22747956}" srcOrd="3" destOrd="0" presId="urn:microsoft.com/office/officeart/2005/8/layout/vList2"/>
    <dgm:cxn modelId="{A24E6CA6-CD90-49D1-89A5-4BBEB63A966D}" type="presParOf" srcId="{6421B710-28F9-4A14-98AA-985589AB6216}" destId="{ECF86C09-59BA-4CCC-9A56-B320368D4E61}" srcOrd="4" destOrd="0" presId="urn:microsoft.com/office/officeart/2005/8/layout/vList2"/>
    <dgm:cxn modelId="{CCB86AF9-ED14-4151-9BD3-186FF1CA51DA}" type="presParOf" srcId="{6421B710-28F9-4A14-98AA-985589AB6216}" destId="{0E79AE35-1277-4D3A-A7D7-ECC98AC2F16C}" srcOrd="5" destOrd="0" presId="urn:microsoft.com/office/officeart/2005/8/layout/vList2"/>
    <dgm:cxn modelId="{2AD0448D-9874-437E-AE6F-2777D7BFB6B0}" type="presParOf" srcId="{6421B710-28F9-4A14-98AA-985589AB6216}" destId="{A48311BE-EBAF-456D-8DD0-F50F10F43B8C}" srcOrd="6" destOrd="0" presId="urn:microsoft.com/office/officeart/2005/8/layout/vList2"/>
    <dgm:cxn modelId="{14F1A4C6-6BBC-48CD-A40C-C4C9216ACA62}" type="presParOf" srcId="{6421B710-28F9-4A14-98AA-985589AB6216}" destId="{08377217-7FDD-4872-B50B-90FFEA089BB1}" srcOrd="7" destOrd="0" presId="urn:microsoft.com/office/officeart/2005/8/layout/vList2"/>
    <dgm:cxn modelId="{C59F29B1-ED18-474C-9ED5-64B4DD259C9A}" type="presParOf" srcId="{6421B710-28F9-4A14-98AA-985589AB6216}" destId="{28309806-D81D-4B69-9283-8857AC883E70}" srcOrd="8" destOrd="0" presId="urn:microsoft.com/office/officeart/2005/8/layout/vList2"/>
    <dgm:cxn modelId="{E999A534-DAB7-407C-902F-273AF267469C}" type="presParOf" srcId="{6421B710-28F9-4A14-98AA-985589AB6216}" destId="{1A63453B-BD71-4688-BDAA-252746848DE2}" srcOrd="9" destOrd="0" presId="urn:microsoft.com/office/officeart/2005/8/layout/vList2"/>
    <dgm:cxn modelId="{A81B5169-1592-4A59-9955-5ADF51F16B69}" type="presParOf" srcId="{6421B710-28F9-4A14-98AA-985589AB6216}" destId="{4555A3F2-4370-4E99-9F3B-C2A122329D22}" srcOrd="10" destOrd="0" presId="urn:microsoft.com/office/officeart/2005/8/layout/vList2"/>
    <dgm:cxn modelId="{5EE0DD8B-B0C6-4259-9DF9-C4FC1ABB4620}" type="presParOf" srcId="{6421B710-28F9-4A14-98AA-985589AB6216}" destId="{C663D380-0284-4B66-B52A-667C9BC384DF}" srcOrd="11" destOrd="0" presId="urn:microsoft.com/office/officeart/2005/8/layout/vList2"/>
    <dgm:cxn modelId="{6CDB9B1D-CDC3-4586-9D90-8FB2B101966B}" type="presParOf" srcId="{6421B710-28F9-4A14-98AA-985589AB6216}" destId="{BF79B2AA-4248-4C99-829F-B2E09168C9B1}" srcOrd="12" destOrd="0" presId="urn:microsoft.com/office/officeart/2005/8/layout/vList2"/>
    <dgm:cxn modelId="{6D07B459-87AC-4513-AB92-F92F8AE66507}" type="presParOf" srcId="{6421B710-28F9-4A14-98AA-985589AB6216}" destId="{106EAA80-C85C-4683-80D3-EBB206EC64A7}" srcOrd="13" destOrd="0" presId="urn:microsoft.com/office/officeart/2005/8/layout/vList2"/>
    <dgm:cxn modelId="{102A6AC8-190F-4D81-871F-D269E4ED450B}" type="presParOf" srcId="{6421B710-28F9-4A14-98AA-985589AB6216}" destId="{F0366224-0DCE-49BD-8260-CD1D81C782B3}" srcOrd="14" destOrd="0" presId="urn:microsoft.com/office/officeart/2005/8/layout/vList2"/>
    <dgm:cxn modelId="{85AD709B-EE91-49A9-BB87-6011E45C41FB}" type="presParOf" srcId="{6421B710-28F9-4A14-98AA-985589AB6216}" destId="{697851D3-D622-496E-B87D-1AA11C3EE200}" srcOrd="15" destOrd="0" presId="urn:microsoft.com/office/officeart/2005/8/layout/vList2"/>
    <dgm:cxn modelId="{74F837F0-6ED4-46A1-89C5-EC1AB97152F9}" type="presParOf" srcId="{6421B710-28F9-4A14-98AA-985589AB6216}" destId="{D02F55C8-9FF9-40D3-94BB-4118C3FA5DE9}" srcOrd="16" destOrd="0" presId="urn:microsoft.com/office/officeart/2005/8/layout/vList2"/>
    <dgm:cxn modelId="{1747CAF7-E35E-4D8F-A526-A34868E40840}" type="presParOf" srcId="{6421B710-28F9-4A14-98AA-985589AB6216}" destId="{85FD969F-F436-45B6-90B6-6D08CD3B79DC}" srcOrd="17" destOrd="0" presId="urn:microsoft.com/office/officeart/2005/8/layout/vList2"/>
    <dgm:cxn modelId="{9F57B1B2-B565-4E61-B5BF-CE9DB7B2929F}" type="presParOf" srcId="{6421B710-28F9-4A14-98AA-985589AB6216}" destId="{19F07FF2-A128-4528-81BC-4540EBE8AA36}" srcOrd="18" destOrd="0" presId="urn:microsoft.com/office/officeart/2005/8/layout/vList2"/>
    <dgm:cxn modelId="{3BD1F5D7-1387-4CCF-A3B7-DB796F7F9CF4}" type="presParOf" srcId="{6421B710-28F9-4A14-98AA-985589AB6216}" destId="{7F284C8F-93DD-4648-8E59-AEE7FDD357E7}" srcOrd="19" destOrd="0" presId="urn:microsoft.com/office/officeart/2005/8/layout/vList2"/>
    <dgm:cxn modelId="{CB3DE151-1E2A-4D9B-BEDF-15EA92EC3ECB}" type="presParOf" srcId="{6421B710-28F9-4A14-98AA-985589AB6216}" destId="{697A46E5-C710-45D2-ADD5-2518942118FC}" srcOrd="2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D4E349-B25D-4B38-8FF4-CE13740A3F94}"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GB"/>
        </a:p>
      </dgm:t>
    </dgm:pt>
    <dgm:pt modelId="{C78D04C9-8A3E-41DE-89C3-2545EA6484D7}">
      <dgm:prSet/>
      <dgm:spPr/>
      <dgm:t>
        <a:bodyPr/>
        <a:lstStyle/>
        <a:p>
          <a:pPr rtl="0"/>
          <a:r>
            <a:rPr lang="en-GB" dirty="0" smtClean="0"/>
            <a:t>In-house patient consultation course</a:t>
          </a:r>
          <a:endParaRPr lang="en-GB" dirty="0"/>
        </a:p>
      </dgm:t>
    </dgm:pt>
    <dgm:pt modelId="{1A141576-3822-4144-8004-9F4ECACE9FF1}" type="parTrans" cxnId="{3AC2266C-E684-4BC1-8673-FA3B064E6628}">
      <dgm:prSet/>
      <dgm:spPr/>
      <dgm:t>
        <a:bodyPr/>
        <a:lstStyle/>
        <a:p>
          <a:endParaRPr lang="en-GB"/>
        </a:p>
      </dgm:t>
    </dgm:pt>
    <dgm:pt modelId="{1A6859EA-A6CF-4C7B-B7A8-787D9383D397}" type="sibTrans" cxnId="{3AC2266C-E684-4BC1-8673-FA3B064E6628}">
      <dgm:prSet/>
      <dgm:spPr/>
      <dgm:t>
        <a:bodyPr/>
        <a:lstStyle/>
        <a:p>
          <a:endParaRPr lang="en-GB"/>
        </a:p>
      </dgm:t>
    </dgm:pt>
    <dgm:pt modelId="{528A472E-2FCB-4760-BAA2-2568FC55E029}">
      <dgm:prSet/>
      <dgm:spPr/>
      <dgm:t>
        <a:bodyPr/>
        <a:lstStyle/>
        <a:p>
          <a:pPr rtl="0"/>
          <a:r>
            <a:rPr lang="en-GB" dirty="0" smtClean="0"/>
            <a:t>Regular bite-sized training sessions</a:t>
          </a:r>
          <a:endParaRPr lang="en-GB" dirty="0"/>
        </a:p>
      </dgm:t>
    </dgm:pt>
    <dgm:pt modelId="{76FD1D50-8121-4618-8154-185FBE3DD855}" type="parTrans" cxnId="{8912FAA0-6D09-482A-820B-06B7CDE1BF85}">
      <dgm:prSet/>
      <dgm:spPr/>
      <dgm:t>
        <a:bodyPr/>
        <a:lstStyle/>
        <a:p>
          <a:endParaRPr lang="en-GB"/>
        </a:p>
      </dgm:t>
    </dgm:pt>
    <dgm:pt modelId="{1A23AD85-8474-4D69-B3D1-49BE1CE7165B}" type="sibTrans" cxnId="{8912FAA0-6D09-482A-820B-06B7CDE1BF85}">
      <dgm:prSet/>
      <dgm:spPr/>
      <dgm:t>
        <a:bodyPr/>
        <a:lstStyle/>
        <a:p>
          <a:endParaRPr lang="en-GB"/>
        </a:p>
      </dgm:t>
    </dgm:pt>
    <dgm:pt modelId="{02956412-7EC9-498A-82DD-670D3B8DE544}">
      <dgm:prSet/>
      <dgm:spPr/>
      <dgm:t>
        <a:bodyPr/>
        <a:lstStyle/>
        <a:p>
          <a:pPr rtl="0"/>
          <a:r>
            <a:rPr lang="en-GB" dirty="0" smtClean="0"/>
            <a:t>Regular lunchtime learning sessions</a:t>
          </a:r>
          <a:endParaRPr lang="en-GB" dirty="0"/>
        </a:p>
      </dgm:t>
    </dgm:pt>
    <dgm:pt modelId="{CF4BD455-0180-4E46-B628-B796F2075C30}" type="parTrans" cxnId="{1A5DA22B-10F3-4471-B81A-B01858357F75}">
      <dgm:prSet/>
      <dgm:spPr/>
      <dgm:t>
        <a:bodyPr/>
        <a:lstStyle/>
        <a:p>
          <a:endParaRPr lang="en-GB"/>
        </a:p>
      </dgm:t>
    </dgm:pt>
    <dgm:pt modelId="{6D536007-4A2A-4171-A79E-D87EF79CB578}" type="sibTrans" cxnId="{1A5DA22B-10F3-4471-B81A-B01858357F75}">
      <dgm:prSet/>
      <dgm:spPr/>
      <dgm:t>
        <a:bodyPr/>
        <a:lstStyle/>
        <a:p>
          <a:endParaRPr lang="en-GB"/>
        </a:p>
      </dgm:t>
    </dgm:pt>
    <dgm:pt modelId="{03345BDC-A89B-4D54-B1BF-F902550D4386}">
      <dgm:prSet/>
      <dgm:spPr/>
      <dgm:t>
        <a:bodyPr/>
        <a:lstStyle/>
        <a:p>
          <a:pPr rtl="0"/>
          <a:r>
            <a:rPr lang="en-GB" smtClean="0"/>
            <a:t>In house mock exams and training sessions</a:t>
          </a:r>
          <a:endParaRPr lang="en-GB"/>
        </a:p>
      </dgm:t>
    </dgm:pt>
    <dgm:pt modelId="{E0977895-64C1-4CA8-9CAA-B419D55CFFC6}" type="parTrans" cxnId="{B1157E0F-25D2-4341-A8AE-CEED47317C8F}">
      <dgm:prSet/>
      <dgm:spPr/>
      <dgm:t>
        <a:bodyPr/>
        <a:lstStyle/>
        <a:p>
          <a:endParaRPr lang="en-GB"/>
        </a:p>
      </dgm:t>
    </dgm:pt>
    <dgm:pt modelId="{1BC7E021-716C-4970-8797-1404786EEAAD}" type="sibTrans" cxnId="{B1157E0F-25D2-4341-A8AE-CEED47317C8F}">
      <dgm:prSet/>
      <dgm:spPr/>
      <dgm:t>
        <a:bodyPr/>
        <a:lstStyle/>
        <a:p>
          <a:endParaRPr lang="en-GB"/>
        </a:p>
      </dgm:t>
    </dgm:pt>
    <dgm:pt modelId="{46B4A1E9-2CF6-49D7-A6B1-9534046F9DB7}">
      <dgm:prSet/>
      <dgm:spPr/>
      <dgm:t>
        <a:bodyPr/>
        <a:lstStyle/>
        <a:p>
          <a:pPr rtl="0"/>
          <a:r>
            <a:rPr lang="en-GB" dirty="0" smtClean="0"/>
            <a:t>Calculations practice and mock papers</a:t>
          </a:r>
          <a:endParaRPr lang="en-GB" dirty="0"/>
        </a:p>
      </dgm:t>
    </dgm:pt>
    <dgm:pt modelId="{1A10EF20-9034-4424-ADF6-E8660F6D8991}" type="parTrans" cxnId="{FF795AB0-E1BC-4B29-ABEB-AA350DA577AF}">
      <dgm:prSet/>
      <dgm:spPr/>
      <dgm:t>
        <a:bodyPr/>
        <a:lstStyle/>
        <a:p>
          <a:endParaRPr lang="en-GB"/>
        </a:p>
      </dgm:t>
    </dgm:pt>
    <dgm:pt modelId="{F2035A01-869D-4F9E-B5EF-80819B150D2B}" type="sibTrans" cxnId="{FF795AB0-E1BC-4B29-ABEB-AA350DA577AF}">
      <dgm:prSet/>
      <dgm:spPr/>
      <dgm:t>
        <a:bodyPr/>
        <a:lstStyle/>
        <a:p>
          <a:endParaRPr lang="en-GB"/>
        </a:p>
      </dgm:t>
    </dgm:pt>
    <dgm:pt modelId="{566FA72D-B945-4580-A735-DABE76CF62B0}">
      <dgm:prSet/>
      <dgm:spPr/>
      <dgm:t>
        <a:bodyPr/>
        <a:lstStyle/>
        <a:p>
          <a:pPr rtl="0"/>
          <a:r>
            <a:rPr lang="en-GB" dirty="0" smtClean="0"/>
            <a:t>A chance to work with lots of different people, in lots of different clinical settings</a:t>
          </a:r>
          <a:endParaRPr lang="en-GB" dirty="0"/>
        </a:p>
      </dgm:t>
    </dgm:pt>
    <dgm:pt modelId="{4F8969E3-26C9-4407-B5B5-A22CBD13AF93}" type="parTrans" cxnId="{92925A50-1DB1-4EEF-8809-562F1EED4947}">
      <dgm:prSet/>
      <dgm:spPr/>
      <dgm:t>
        <a:bodyPr/>
        <a:lstStyle/>
        <a:p>
          <a:endParaRPr lang="en-GB"/>
        </a:p>
      </dgm:t>
    </dgm:pt>
    <dgm:pt modelId="{07D6300E-E8C7-433E-91A6-D37AF85C082A}" type="sibTrans" cxnId="{92925A50-1DB1-4EEF-8809-562F1EED4947}">
      <dgm:prSet/>
      <dgm:spPr/>
      <dgm:t>
        <a:bodyPr/>
        <a:lstStyle/>
        <a:p>
          <a:endParaRPr lang="en-GB"/>
        </a:p>
      </dgm:t>
    </dgm:pt>
    <dgm:pt modelId="{1008ABA6-5D2E-40A4-A1E1-EE6B53C80DDB}" type="pres">
      <dgm:prSet presAssocID="{D2D4E349-B25D-4B38-8FF4-CE13740A3F94}" presName="diagram" presStyleCnt="0">
        <dgm:presLayoutVars>
          <dgm:dir/>
          <dgm:resizeHandles val="exact"/>
        </dgm:presLayoutVars>
      </dgm:prSet>
      <dgm:spPr/>
      <dgm:t>
        <a:bodyPr/>
        <a:lstStyle/>
        <a:p>
          <a:endParaRPr lang="en-GB"/>
        </a:p>
      </dgm:t>
    </dgm:pt>
    <dgm:pt modelId="{DD0E6C8B-BD1F-4E7E-B734-16511C8DD0C8}" type="pres">
      <dgm:prSet presAssocID="{C78D04C9-8A3E-41DE-89C3-2545EA6484D7}" presName="node" presStyleLbl="node1" presStyleIdx="0" presStyleCnt="6">
        <dgm:presLayoutVars>
          <dgm:bulletEnabled val="1"/>
        </dgm:presLayoutVars>
      </dgm:prSet>
      <dgm:spPr/>
      <dgm:t>
        <a:bodyPr/>
        <a:lstStyle/>
        <a:p>
          <a:endParaRPr lang="en-GB"/>
        </a:p>
      </dgm:t>
    </dgm:pt>
    <dgm:pt modelId="{81880598-A1D9-41CD-A4DB-CF063B292D42}" type="pres">
      <dgm:prSet presAssocID="{1A6859EA-A6CF-4C7B-B7A8-787D9383D397}" presName="sibTrans" presStyleCnt="0"/>
      <dgm:spPr/>
    </dgm:pt>
    <dgm:pt modelId="{D5EAA156-1B8B-4299-B75E-008CB53BB8E1}" type="pres">
      <dgm:prSet presAssocID="{528A472E-2FCB-4760-BAA2-2568FC55E029}" presName="node" presStyleLbl="node1" presStyleIdx="1" presStyleCnt="6">
        <dgm:presLayoutVars>
          <dgm:bulletEnabled val="1"/>
        </dgm:presLayoutVars>
      </dgm:prSet>
      <dgm:spPr/>
      <dgm:t>
        <a:bodyPr/>
        <a:lstStyle/>
        <a:p>
          <a:endParaRPr lang="en-GB"/>
        </a:p>
      </dgm:t>
    </dgm:pt>
    <dgm:pt modelId="{FFD17AB5-F68C-4055-90CD-C37622E628EE}" type="pres">
      <dgm:prSet presAssocID="{1A23AD85-8474-4D69-B3D1-49BE1CE7165B}" presName="sibTrans" presStyleCnt="0"/>
      <dgm:spPr/>
    </dgm:pt>
    <dgm:pt modelId="{D267D8FD-A1A0-4672-9037-6A9FBA9C196D}" type="pres">
      <dgm:prSet presAssocID="{02956412-7EC9-498A-82DD-670D3B8DE544}" presName="node" presStyleLbl="node1" presStyleIdx="2" presStyleCnt="6">
        <dgm:presLayoutVars>
          <dgm:bulletEnabled val="1"/>
        </dgm:presLayoutVars>
      </dgm:prSet>
      <dgm:spPr/>
      <dgm:t>
        <a:bodyPr/>
        <a:lstStyle/>
        <a:p>
          <a:endParaRPr lang="en-GB"/>
        </a:p>
      </dgm:t>
    </dgm:pt>
    <dgm:pt modelId="{04120120-F3A8-44C6-A26C-8C33B3184B49}" type="pres">
      <dgm:prSet presAssocID="{6D536007-4A2A-4171-A79E-D87EF79CB578}" presName="sibTrans" presStyleCnt="0"/>
      <dgm:spPr/>
    </dgm:pt>
    <dgm:pt modelId="{D159FA11-761F-427B-A7FB-D4519E2C6183}" type="pres">
      <dgm:prSet presAssocID="{03345BDC-A89B-4D54-B1BF-F902550D4386}" presName="node" presStyleLbl="node1" presStyleIdx="3" presStyleCnt="6">
        <dgm:presLayoutVars>
          <dgm:bulletEnabled val="1"/>
        </dgm:presLayoutVars>
      </dgm:prSet>
      <dgm:spPr/>
      <dgm:t>
        <a:bodyPr/>
        <a:lstStyle/>
        <a:p>
          <a:endParaRPr lang="en-GB"/>
        </a:p>
      </dgm:t>
    </dgm:pt>
    <dgm:pt modelId="{A9861FE4-316A-4243-AF15-249737AA5025}" type="pres">
      <dgm:prSet presAssocID="{1BC7E021-716C-4970-8797-1404786EEAAD}" presName="sibTrans" presStyleCnt="0"/>
      <dgm:spPr/>
    </dgm:pt>
    <dgm:pt modelId="{492EE496-EC24-4222-B167-1EC3B47B745D}" type="pres">
      <dgm:prSet presAssocID="{46B4A1E9-2CF6-49D7-A6B1-9534046F9DB7}" presName="node" presStyleLbl="node1" presStyleIdx="4" presStyleCnt="6">
        <dgm:presLayoutVars>
          <dgm:bulletEnabled val="1"/>
        </dgm:presLayoutVars>
      </dgm:prSet>
      <dgm:spPr/>
      <dgm:t>
        <a:bodyPr/>
        <a:lstStyle/>
        <a:p>
          <a:endParaRPr lang="en-GB"/>
        </a:p>
      </dgm:t>
    </dgm:pt>
    <dgm:pt modelId="{BFE49E8D-5B21-4BF0-AF38-9D884A38A1B5}" type="pres">
      <dgm:prSet presAssocID="{F2035A01-869D-4F9E-B5EF-80819B150D2B}" presName="sibTrans" presStyleCnt="0"/>
      <dgm:spPr/>
    </dgm:pt>
    <dgm:pt modelId="{1DFD5F68-DCA0-4403-A70E-634C9E0B23F5}" type="pres">
      <dgm:prSet presAssocID="{566FA72D-B945-4580-A735-DABE76CF62B0}" presName="node" presStyleLbl="node1" presStyleIdx="5" presStyleCnt="6">
        <dgm:presLayoutVars>
          <dgm:bulletEnabled val="1"/>
        </dgm:presLayoutVars>
      </dgm:prSet>
      <dgm:spPr/>
      <dgm:t>
        <a:bodyPr/>
        <a:lstStyle/>
        <a:p>
          <a:endParaRPr lang="en-GB"/>
        </a:p>
      </dgm:t>
    </dgm:pt>
  </dgm:ptLst>
  <dgm:cxnLst>
    <dgm:cxn modelId="{3AC2266C-E684-4BC1-8673-FA3B064E6628}" srcId="{D2D4E349-B25D-4B38-8FF4-CE13740A3F94}" destId="{C78D04C9-8A3E-41DE-89C3-2545EA6484D7}" srcOrd="0" destOrd="0" parTransId="{1A141576-3822-4144-8004-9F4ECACE9FF1}" sibTransId="{1A6859EA-A6CF-4C7B-B7A8-787D9383D397}"/>
    <dgm:cxn modelId="{92925A50-1DB1-4EEF-8809-562F1EED4947}" srcId="{D2D4E349-B25D-4B38-8FF4-CE13740A3F94}" destId="{566FA72D-B945-4580-A735-DABE76CF62B0}" srcOrd="5" destOrd="0" parTransId="{4F8969E3-26C9-4407-B5B5-A22CBD13AF93}" sibTransId="{07D6300E-E8C7-433E-91A6-D37AF85C082A}"/>
    <dgm:cxn modelId="{352667E1-2FDB-46CA-890D-5C2EBAF79369}" type="presOf" srcId="{D2D4E349-B25D-4B38-8FF4-CE13740A3F94}" destId="{1008ABA6-5D2E-40A4-A1E1-EE6B53C80DDB}" srcOrd="0" destOrd="0" presId="urn:microsoft.com/office/officeart/2005/8/layout/default"/>
    <dgm:cxn modelId="{8912FAA0-6D09-482A-820B-06B7CDE1BF85}" srcId="{D2D4E349-B25D-4B38-8FF4-CE13740A3F94}" destId="{528A472E-2FCB-4760-BAA2-2568FC55E029}" srcOrd="1" destOrd="0" parTransId="{76FD1D50-8121-4618-8154-185FBE3DD855}" sibTransId="{1A23AD85-8474-4D69-B3D1-49BE1CE7165B}"/>
    <dgm:cxn modelId="{1A5DA22B-10F3-4471-B81A-B01858357F75}" srcId="{D2D4E349-B25D-4B38-8FF4-CE13740A3F94}" destId="{02956412-7EC9-498A-82DD-670D3B8DE544}" srcOrd="2" destOrd="0" parTransId="{CF4BD455-0180-4E46-B628-B796F2075C30}" sibTransId="{6D536007-4A2A-4171-A79E-D87EF79CB578}"/>
    <dgm:cxn modelId="{0BE5E9FF-DA24-485B-BB0E-E0002E92D3B9}" type="presOf" srcId="{528A472E-2FCB-4760-BAA2-2568FC55E029}" destId="{D5EAA156-1B8B-4299-B75E-008CB53BB8E1}" srcOrd="0" destOrd="0" presId="urn:microsoft.com/office/officeart/2005/8/layout/default"/>
    <dgm:cxn modelId="{B1157E0F-25D2-4341-A8AE-CEED47317C8F}" srcId="{D2D4E349-B25D-4B38-8FF4-CE13740A3F94}" destId="{03345BDC-A89B-4D54-B1BF-F902550D4386}" srcOrd="3" destOrd="0" parTransId="{E0977895-64C1-4CA8-9CAA-B419D55CFFC6}" sibTransId="{1BC7E021-716C-4970-8797-1404786EEAAD}"/>
    <dgm:cxn modelId="{5D847989-F17F-41DD-9F59-62A7293C00D3}" type="presOf" srcId="{566FA72D-B945-4580-A735-DABE76CF62B0}" destId="{1DFD5F68-DCA0-4403-A70E-634C9E0B23F5}" srcOrd="0" destOrd="0" presId="urn:microsoft.com/office/officeart/2005/8/layout/default"/>
    <dgm:cxn modelId="{9363CE39-46EA-48A0-845F-F5B44516CF87}" type="presOf" srcId="{02956412-7EC9-498A-82DD-670D3B8DE544}" destId="{D267D8FD-A1A0-4672-9037-6A9FBA9C196D}" srcOrd="0" destOrd="0" presId="urn:microsoft.com/office/officeart/2005/8/layout/default"/>
    <dgm:cxn modelId="{FF795AB0-E1BC-4B29-ABEB-AA350DA577AF}" srcId="{D2D4E349-B25D-4B38-8FF4-CE13740A3F94}" destId="{46B4A1E9-2CF6-49D7-A6B1-9534046F9DB7}" srcOrd="4" destOrd="0" parTransId="{1A10EF20-9034-4424-ADF6-E8660F6D8991}" sibTransId="{F2035A01-869D-4F9E-B5EF-80819B150D2B}"/>
    <dgm:cxn modelId="{04571CF5-CA36-4644-B443-5CBAC1EEAB2F}" type="presOf" srcId="{46B4A1E9-2CF6-49D7-A6B1-9534046F9DB7}" destId="{492EE496-EC24-4222-B167-1EC3B47B745D}" srcOrd="0" destOrd="0" presId="urn:microsoft.com/office/officeart/2005/8/layout/default"/>
    <dgm:cxn modelId="{223FC99E-BE25-41D4-8FBF-37D785871484}" type="presOf" srcId="{03345BDC-A89B-4D54-B1BF-F902550D4386}" destId="{D159FA11-761F-427B-A7FB-D4519E2C6183}" srcOrd="0" destOrd="0" presId="urn:microsoft.com/office/officeart/2005/8/layout/default"/>
    <dgm:cxn modelId="{60500B7A-6DF5-49BF-99AD-F641E1FCA802}" type="presOf" srcId="{C78D04C9-8A3E-41DE-89C3-2545EA6484D7}" destId="{DD0E6C8B-BD1F-4E7E-B734-16511C8DD0C8}" srcOrd="0" destOrd="0" presId="urn:microsoft.com/office/officeart/2005/8/layout/default"/>
    <dgm:cxn modelId="{6B818AAE-C4F3-48EE-B814-1FF8310B3350}" type="presParOf" srcId="{1008ABA6-5D2E-40A4-A1E1-EE6B53C80DDB}" destId="{DD0E6C8B-BD1F-4E7E-B734-16511C8DD0C8}" srcOrd="0" destOrd="0" presId="urn:microsoft.com/office/officeart/2005/8/layout/default"/>
    <dgm:cxn modelId="{4B61D29D-32B3-4E2D-8A1C-BF24279E4115}" type="presParOf" srcId="{1008ABA6-5D2E-40A4-A1E1-EE6B53C80DDB}" destId="{81880598-A1D9-41CD-A4DB-CF063B292D42}" srcOrd="1" destOrd="0" presId="urn:microsoft.com/office/officeart/2005/8/layout/default"/>
    <dgm:cxn modelId="{A362E48E-21EB-4E3A-BBC5-9861F93D4F9E}" type="presParOf" srcId="{1008ABA6-5D2E-40A4-A1E1-EE6B53C80DDB}" destId="{D5EAA156-1B8B-4299-B75E-008CB53BB8E1}" srcOrd="2" destOrd="0" presId="urn:microsoft.com/office/officeart/2005/8/layout/default"/>
    <dgm:cxn modelId="{6DE651D1-2529-4E5D-A6CC-F4E65A3536F6}" type="presParOf" srcId="{1008ABA6-5D2E-40A4-A1E1-EE6B53C80DDB}" destId="{FFD17AB5-F68C-4055-90CD-C37622E628EE}" srcOrd="3" destOrd="0" presId="urn:microsoft.com/office/officeart/2005/8/layout/default"/>
    <dgm:cxn modelId="{6D8BAE3F-5AD5-4112-A537-A5EAB3B9D30B}" type="presParOf" srcId="{1008ABA6-5D2E-40A4-A1E1-EE6B53C80DDB}" destId="{D267D8FD-A1A0-4672-9037-6A9FBA9C196D}" srcOrd="4" destOrd="0" presId="urn:microsoft.com/office/officeart/2005/8/layout/default"/>
    <dgm:cxn modelId="{C67111EE-51AE-4402-B5E7-A8C2EEDD464B}" type="presParOf" srcId="{1008ABA6-5D2E-40A4-A1E1-EE6B53C80DDB}" destId="{04120120-F3A8-44C6-A26C-8C33B3184B49}" srcOrd="5" destOrd="0" presId="urn:microsoft.com/office/officeart/2005/8/layout/default"/>
    <dgm:cxn modelId="{973E37BA-41E6-4070-9E09-CFAB4E4407BC}" type="presParOf" srcId="{1008ABA6-5D2E-40A4-A1E1-EE6B53C80DDB}" destId="{D159FA11-761F-427B-A7FB-D4519E2C6183}" srcOrd="6" destOrd="0" presId="urn:microsoft.com/office/officeart/2005/8/layout/default"/>
    <dgm:cxn modelId="{2EC5EA64-9C23-45F0-95C5-2583146A5E5A}" type="presParOf" srcId="{1008ABA6-5D2E-40A4-A1E1-EE6B53C80DDB}" destId="{A9861FE4-316A-4243-AF15-249737AA5025}" srcOrd="7" destOrd="0" presId="urn:microsoft.com/office/officeart/2005/8/layout/default"/>
    <dgm:cxn modelId="{52E37BEF-8994-4C0B-8067-F022FBB09839}" type="presParOf" srcId="{1008ABA6-5D2E-40A4-A1E1-EE6B53C80DDB}" destId="{492EE496-EC24-4222-B167-1EC3B47B745D}" srcOrd="8" destOrd="0" presId="urn:microsoft.com/office/officeart/2005/8/layout/default"/>
    <dgm:cxn modelId="{1DE97C11-2B49-4C40-938F-EE831DFFDAF3}" type="presParOf" srcId="{1008ABA6-5D2E-40A4-A1E1-EE6B53C80DDB}" destId="{BFE49E8D-5B21-4BF0-AF38-9D884A38A1B5}" srcOrd="9" destOrd="0" presId="urn:microsoft.com/office/officeart/2005/8/layout/default"/>
    <dgm:cxn modelId="{4FAA5806-3386-4D38-841E-735B0F29A46D}" type="presParOf" srcId="{1008ABA6-5D2E-40A4-A1E1-EE6B53C80DDB}" destId="{1DFD5F68-DCA0-4403-A70E-634C9E0B23F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997625-EC32-41F2-917D-4477F3801B08}"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GB"/>
        </a:p>
      </dgm:t>
    </dgm:pt>
    <dgm:pt modelId="{DE1A6E05-0FA6-4F09-A249-699551ABB5AD}">
      <dgm:prSet custT="1"/>
      <dgm:spPr/>
      <dgm:t>
        <a:bodyPr/>
        <a:lstStyle/>
        <a:p>
          <a:pPr rtl="0"/>
          <a:r>
            <a:rPr lang="en-GB" sz="1900" dirty="0" smtClean="0"/>
            <a:t>Surgery</a:t>
          </a:r>
        </a:p>
        <a:p>
          <a:pPr rtl="0"/>
          <a:r>
            <a:rPr lang="en-GB" sz="1600" dirty="0" smtClean="0"/>
            <a:t>general, orthopaedic, vascular, urology, plastics</a:t>
          </a:r>
          <a:endParaRPr lang="en-GB" sz="1900" dirty="0"/>
        </a:p>
      </dgm:t>
    </dgm:pt>
    <dgm:pt modelId="{40A63CF5-2E2B-431F-AEE7-BE49E67D9BB4}" type="parTrans" cxnId="{EF28939B-F8CA-49DE-9036-DAD98AD0234A}">
      <dgm:prSet/>
      <dgm:spPr/>
      <dgm:t>
        <a:bodyPr/>
        <a:lstStyle/>
        <a:p>
          <a:endParaRPr lang="en-GB"/>
        </a:p>
      </dgm:t>
    </dgm:pt>
    <dgm:pt modelId="{A25C8347-FC0B-4AF9-895D-9B8CBD643A07}" type="sibTrans" cxnId="{EF28939B-F8CA-49DE-9036-DAD98AD0234A}">
      <dgm:prSet/>
      <dgm:spPr/>
      <dgm:t>
        <a:bodyPr/>
        <a:lstStyle/>
        <a:p>
          <a:endParaRPr lang="en-GB"/>
        </a:p>
      </dgm:t>
    </dgm:pt>
    <dgm:pt modelId="{8703CC39-FA49-4DA4-9496-66426DDFC9F4}">
      <dgm:prSet custT="1"/>
      <dgm:spPr/>
      <dgm:t>
        <a:bodyPr/>
        <a:lstStyle/>
        <a:p>
          <a:pPr rtl="0"/>
          <a:r>
            <a:rPr lang="en-GB" sz="1900" dirty="0" smtClean="0"/>
            <a:t>Medicine </a:t>
          </a:r>
        </a:p>
        <a:p>
          <a:pPr rtl="0"/>
          <a:r>
            <a:rPr lang="en-GB" sz="1600" dirty="0" smtClean="0"/>
            <a:t>Acute, respiratory, gastroenterology, endocrinology, cardiovascular</a:t>
          </a:r>
          <a:endParaRPr lang="en-GB" sz="1900" dirty="0"/>
        </a:p>
      </dgm:t>
    </dgm:pt>
    <dgm:pt modelId="{2036E247-570B-4E16-911D-2B119BADB18E}" type="parTrans" cxnId="{2D888500-8C07-4DE7-B32B-80641A375465}">
      <dgm:prSet/>
      <dgm:spPr/>
      <dgm:t>
        <a:bodyPr/>
        <a:lstStyle/>
        <a:p>
          <a:endParaRPr lang="en-GB"/>
        </a:p>
      </dgm:t>
    </dgm:pt>
    <dgm:pt modelId="{E6DD06EF-402D-4B4D-A7A7-E05FCDBC5170}" type="sibTrans" cxnId="{2D888500-8C07-4DE7-B32B-80641A375465}">
      <dgm:prSet/>
      <dgm:spPr/>
      <dgm:t>
        <a:bodyPr/>
        <a:lstStyle/>
        <a:p>
          <a:endParaRPr lang="en-GB"/>
        </a:p>
      </dgm:t>
    </dgm:pt>
    <dgm:pt modelId="{76A74538-864E-4C27-82E5-B267DDB36792}">
      <dgm:prSet/>
      <dgm:spPr/>
      <dgm:t>
        <a:bodyPr/>
        <a:lstStyle/>
        <a:p>
          <a:pPr rtl="0"/>
          <a:r>
            <a:rPr lang="en-GB" smtClean="0"/>
            <a:t>Paediatrics and Neonatology</a:t>
          </a:r>
          <a:endParaRPr lang="en-GB"/>
        </a:p>
      </dgm:t>
    </dgm:pt>
    <dgm:pt modelId="{B6067ED7-D2BB-4492-A4CD-6B1AB263F281}" type="parTrans" cxnId="{952C5134-51A1-484C-AC8D-1F745CF4AE46}">
      <dgm:prSet/>
      <dgm:spPr/>
      <dgm:t>
        <a:bodyPr/>
        <a:lstStyle/>
        <a:p>
          <a:endParaRPr lang="en-GB"/>
        </a:p>
      </dgm:t>
    </dgm:pt>
    <dgm:pt modelId="{57CE8CAB-0149-4B94-9463-5E93C85676E8}" type="sibTrans" cxnId="{952C5134-51A1-484C-AC8D-1F745CF4AE46}">
      <dgm:prSet/>
      <dgm:spPr/>
      <dgm:t>
        <a:bodyPr/>
        <a:lstStyle/>
        <a:p>
          <a:endParaRPr lang="en-GB"/>
        </a:p>
      </dgm:t>
    </dgm:pt>
    <dgm:pt modelId="{A5075119-F77E-4D19-8F2B-DFF9FCBE0FEE}">
      <dgm:prSet/>
      <dgm:spPr/>
      <dgm:t>
        <a:bodyPr/>
        <a:lstStyle/>
        <a:p>
          <a:pPr rtl="0"/>
          <a:r>
            <a:rPr lang="en-GB" smtClean="0"/>
            <a:t>Obstetrics and Gynaecology</a:t>
          </a:r>
          <a:endParaRPr lang="en-GB"/>
        </a:p>
      </dgm:t>
    </dgm:pt>
    <dgm:pt modelId="{D1DBFF63-407B-435E-89B1-B880206A4D91}" type="parTrans" cxnId="{C4EC6E7A-58E3-46B9-B12E-C1C16A02FBE0}">
      <dgm:prSet/>
      <dgm:spPr/>
      <dgm:t>
        <a:bodyPr/>
        <a:lstStyle/>
        <a:p>
          <a:endParaRPr lang="en-GB"/>
        </a:p>
      </dgm:t>
    </dgm:pt>
    <dgm:pt modelId="{59EBB29B-F575-4D33-920C-19C67139CA8F}" type="sibTrans" cxnId="{C4EC6E7A-58E3-46B9-B12E-C1C16A02FBE0}">
      <dgm:prSet/>
      <dgm:spPr/>
      <dgm:t>
        <a:bodyPr/>
        <a:lstStyle/>
        <a:p>
          <a:endParaRPr lang="en-GB"/>
        </a:p>
      </dgm:t>
    </dgm:pt>
    <dgm:pt modelId="{63C0B6AA-EB5A-4258-94E2-DD5D9B098E91}">
      <dgm:prSet/>
      <dgm:spPr/>
      <dgm:t>
        <a:bodyPr/>
        <a:lstStyle/>
        <a:p>
          <a:pPr rtl="0"/>
          <a:r>
            <a:rPr lang="en-GB" smtClean="0"/>
            <a:t>Renal Medicine</a:t>
          </a:r>
          <a:endParaRPr lang="en-GB"/>
        </a:p>
      </dgm:t>
    </dgm:pt>
    <dgm:pt modelId="{2E29DA1F-AD2B-4C60-860D-58CC0B5F2D3D}" type="parTrans" cxnId="{3DB4352F-47CE-4520-B030-79F9DD7421CD}">
      <dgm:prSet/>
      <dgm:spPr/>
      <dgm:t>
        <a:bodyPr/>
        <a:lstStyle/>
        <a:p>
          <a:endParaRPr lang="en-GB"/>
        </a:p>
      </dgm:t>
    </dgm:pt>
    <dgm:pt modelId="{F83FBB16-6C5F-4B38-BA52-ED825325BFE3}" type="sibTrans" cxnId="{3DB4352F-47CE-4520-B030-79F9DD7421CD}">
      <dgm:prSet/>
      <dgm:spPr/>
      <dgm:t>
        <a:bodyPr/>
        <a:lstStyle/>
        <a:p>
          <a:endParaRPr lang="en-GB"/>
        </a:p>
      </dgm:t>
    </dgm:pt>
    <dgm:pt modelId="{FFB2EC0E-F959-4919-9294-3A56B35CF5B1}">
      <dgm:prSet/>
      <dgm:spPr/>
      <dgm:t>
        <a:bodyPr/>
        <a:lstStyle/>
        <a:p>
          <a:pPr rtl="0"/>
          <a:r>
            <a:rPr lang="en-GB" smtClean="0"/>
            <a:t>Oncology &amp; Haematology</a:t>
          </a:r>
          <a:endParaRPr lang="en-GB"/>
        </a:p>
      </dgm:t>
    </dgm:pt>
    <dgm:pt modelId="{266FFACD-1FF6-4A83-964E-512A5353B341}" type="parTrans" cxnId="{D5B0C57A-1C09-495B-8731-3FC4B7D6C781}">
      <dgm:prSet/>
      <dgm:spPr/>
      <dgm:t>
        <a:bodyPr/>
        <a:lstStyle/>
        <a:p>
          <a:endParaRPr lang="en-GB"/>
        </a:p>
      </dgm:t>
    </dgm:pt>
    <dgm:pt modelId="{7965EBD1-7FA0-4DF8-ABC0-A11FDF6B8BA1}" type="sibTrans" cxnId="{D5B0C57A-1C09-495B-8731-3FC4B7D6C781}">
      <dgm:prSet/>
      <dgm:spPr/>
      <dgm:t>
        <a:bodyPr/>
        <a:lstStyle/>
        <a:p>
          <a:endParaRPr lang="en-GB"/>
        </a:p>
      </dgm:t>
    </dgm:pt>
    <dgm:pt modelId="{98568F3A-2FD3-41CD-ADB3-623AC93085F7}">
      <dgm:prSet/>
      <dgm:spPr/>
      <dgm:t>
        <a:bodyPr/>
        <a:lstStyle/>
        <a:p>
          <a:pPr rtl="0"/>
          <a:r>
            <a:rPr lang="en-GB" smtClean="0"/>
            <a:t>Palliative care</a:t>
          </a:r>
          <a:endParaRPr lang="en-GB"/>
        </a:p>
      </dgm:t>
    </dgm:pt>
    <dgm:pt modelId="{8108800E-6A1C-4C15-BCE5-03481BC89A98}" type="parTrans" cxnId="{71551ABB-87CE-47C9-AA2E-E57A0F157164}">
      <dgm:prSet/>
      <dgm:spPr/>
      <dgm:t>
        <a:bodyPr/>
        <a:lstStyle/>
        <a:p>
          <a:endParaRPr lang="en-GB"/>
        </a:p>
      </dgm:t>
    </dgm:pt>
    <dgm:pt modelId="{E42BB9B7-5DBA-40E2-AA40-A073465F33CF}" type="sibTrans" cxnId="{71551ABB-87CE-47C9-AA2E-E57A0F157164}">
      <dgm:prSet/>
      <dgm:spPr/>
      <dgm:t>
        <a:bodyPr/>
        <a:lstStyle/>
        <a:p>
          <a:endParaRPr lang="en-GB"/>
        </a:p>
      </dgm:t>
    </dgm:pt>
    <dgm:pt modelId="{9F267569-7B17-40D1-AF59-0A98317529F2}">
      <dgm:prSet/>
      <dgm:spPr/>
      <dgm:t>
        <a:bodyPr/>
        <a:lstStyle/>
        <a:p>
          <a:pPr rtl="0"/>
          <a:r>
            <a:rPr lang="en-GB" smtClean="0"/>
            <a:t>Critical Care</a:t>
          </a:r>
          <a:endParaRPr lang="en-GB"/>
        </a:p>
      </dgm:t>
    </dgm:pt>
    <dgm:pt modelId="{6EA774F8-26F4-4D11-9855-FEE1419E01C4}" type="parTrans" cxnId="{545A680A-20D5-45F9-BA3A-2AF519F9B43E}">
      <dgm:prSet/>
      <dgm:spPr/>
      <dgm:t>
        <a:bodyPr/>
        <a:lstStyle/>
        <a:p>
          <a:endParaRPr lang="en-GB"/>
        </a:p>
      </dgm:t>
    </dgm:pt>
    <dgm:pt modelId="{EDB4E6EB-FFAA-46A1-B455-C78778BD25DC}" type="sibTrans" cxnId="{545A680A-20D5-45F9-BA3A-2AF519F9B43E}">
      <dgm:prSet/>
      <dgm:spPr/>
      <dgm:t>
        <a:bodyPr/>
        <a:lstStyle/>
        <a:p>
          <a:endParaRPr lang="en-GB"/>
        </a:p>
      </dgm:t>
    </dgm:pt>
    <dgm:pt modelId="{1438709D-20A5-4236-9D14-F64255B06AEB}" type="pres">
      <dgm:prSet presAssocID="{4F997625-EC32-41F2-917D-4477F3801B08}" presName="diagram" presStyleCnt="0">
        <dgm:presLayoutVars>
          <dgm:dir/>
          <dgm:resizeHandles val="exact"/>
        </dgm:presLayoutVars>
      </dgm:prSet>
      <dgm:spPr/>
      <dgm:t>
        <a:bodyPr/>
        <a:lstStyle/>
        <a:p>
          <a:endParaRPr lang="en-GB"/>
        </a:p>
      </dgm:t>
    </dgm:pt>
    <dgm:pt modelId="{47D6EEED-1AF6-4497-A23F-C3797161DC01}" type="pres">
      <dgm:prSet presAssocID="{DE1A6E05-0FA6-4F09-A249-699551ABB5AD}" presName="node" presStyleLbl="node1" presStyleIdx="0" presStyleCnt="8">
        <dgm:presLayoutVars>
          <dgm:bulletEnabled val="1"/>
        </dgm:presLayoutVars>
      </dgm:prSet>
      <dgm:spPr/>
      <dgm:t>
        <a:bodyPr/>
        <a:lstStyle/>
        <a:p>
          <a:endParaRPr lang="en-GB"/>
        </a:p>
      </dgm:t>
    </dgm:pt>
    <dgm:pt modelId="{F770FCBE-78A4-4661-A362-02C2AF127CD6}" type="pres">
      <dgm:prSet presAssocID="{A25C8347-FC0B-4AF9-895D-9B8CBD643A07}" presName="sibTrans" presStyleCnt="0"/>
      <dgm:spPr/>
    </dgm:pt>
    <dgm:pt modelId="{F5D7C61F-51A1-433C-9DCF-E536E5275ABC}" type="pres">
      <dgm:prSet presAssocID="{8703CC39-FA49-4DA4-9496-66426DDFC9F4}" presName="node" presStyleLbl="node1" presStyleIdx="1" presStyleCnt="8">
        <dgm:presLayoutVars>
          <dgm:bulletEnabled val="1"/>
        </dgm:presLayoutVars>
      </dgm:prSet>
      <dgm:spPr/>
      <dgm:t>
        <a:bodyPr/>
        <a:lstStyle/>
        <a:p>
          <a:endParaRPr lang="en-GB"/>
        </a:p>
      </dgm:t>
    </dgm:pt>
    <dgm:pt modelId="{DEF665AE-3A94-45BC-B109-BD8A874C13EE}" type="pres">
      <dgm:prSet presAssocID="{E6DD06EF-402D-4B4D-A7A7-E05FCDBC5170}" presName="sibTrans" presStyleCnt="0"/>
      <dgm:spPr/>
    </dgm:pt>
    <dgm:pt modelId="{E71A43A0-86B6-4EDD-90F1-9089CDE41476}" type="pres">
      <dgm:prSet presAssocID="{76A74538-864E-4C27-82E5-B267DDB36792}" presName="node" presStyleLbl="node1" presStyleIdx="2" presStyleCnt="8">
        <dgm:presLayoutVars>
          <dgm:bulletEnabled val="1"/>
        </dgm:presLayoutVars>
      </dgm:prSet>
      <dgm:spPr/>
      <dgm:t>
        <a:bodyPr/>
        <a:lstStyle/>
        <a:p>
          <a:endParaRPr lang="en-GB"/>
        </a:p>
      </dgm:t>
    </dgm:pt>
    <dgm:pt modelId="{99C8D5D7-722B-4ABD-B21A-8CA36459942F}" type="pres">
      <dgm:prSet presAssocID="{57CE8CAB-0149-4B94-9463-5E93C85676E8}" presName="sibTrans" presStyleCnt="0"/>
      <dgm:spPr/>
    </dgm:pt>
    <dgm:pt modelId="{A4FECBF1-082B-44A2-B638-F00194CB44F4}" type="pres">
      <dgm:prSet presAssocID="{A5075119-F77E-4D19-8F2B-DFF9FCBE0FEE}" presName="node" presStyleLbl="node1" presStyleIdx="3" presStyleCnt="8">
        <dgm:presLayoutVars>
          <dgm:bulletEnabled val="1"/>
        </dgm:presLayoutVars>
      </dgm:prSet>
      <dgm:spPr/>
      <dgm:t>
        <a:bodyPr/>
        <a:lstStyle/>
        <a:p>
          <a:endParaRPr lang="en-GB"/>
        </a:p>
      </dgm:t>
    </dgm:pt>
    <dgm:pt modelId="{7E70CCA5-56E3-417C-BBC7-F8CD7AF502B3}" type="pres">
      <dgm:prSet presAssocID="{59EBB29B-F575-4D33-920C-19C67139CA8F}" presName="sibTrans" presStyleCnt="0"/>
      <dgm:spPr/>
    </dgm:pt>
    <dgm:pt modelId="{60856CC0-2A41-446B-A7DC-023F7ED4A389}" type="pres">
      <dgm:prSet presAssocID="{63C0B6AA-EB5A-4258-94E2-DD5D9B098E91}" presName="node" presStyleLbl="node1" presStyleIdx="4" presStyleCnt="8">
        <dgm:presLayoutVars>
          <dgm:bulletEnabled val="1"/>
        </dgm:presLayoutVars>
      </dgm:prSet>
      <dgm:spPr/>
      <dgm:t>
        <a:bodyPr/>
        <a:lstStyle/>
        <a:p>
          <a:endParaRPr lang="en-GB"/>
        </a:p>
      </dgm:t>
    </dgm:pt>
    <dgm:pt modelId="{0222135D-B164-460B-A7FE-3BB95DF7129D}" type="pres">
      <dgm:prSet presAssocID="{F83FBB16-6C5F-4B38-BA52-ED825325BFE3}" presName="sibTrans" presStyleCnt="0"/>
      <dgm:spPr/>
    </dgm:pt>
    <dgm:pt modelId="{7E117F3E-39FB-4C0A-ADC6-D7700B1D79D1}" type="pres">
      <dgm:prSet presAssocID="{FFB2EC0E-F959-4919-9294-3A56B35CF5B1}" presName="node" presStyleLbl="node1" presStyleIdx="5" presStyleCnt="8">
        <dgm:presLayoutVars>
          <dgm:bulletEnabled val="1"/>
        </dgm:presLayoutVars>
      </dgm:prSet>
      <dgm:spPr/>
      <dgm:t>
        <a:bodyPr/>
        <a:lstStyle/>
        <a:p>
          <a:endParaRPr lang="en-GB"/>
        </a:p>
      </dgm:t>
    </dgm:pt>
    <dgm:pt modelId="{9C9C8BCE-3545-4F28-BC87-BD1F8FE79036}" type="pres">
      <dgm:prSet presAssocID="{7965EBD1-7FA0-4DF8-ABC0-A11FDF6B8BA1}" presName="sibTrans" presStyleCnt="0"/>
      <dgm:spPr/>
    </dgm:pt>
    <dgm:pt modelId="{1C3DEAAC-E743-4FCE-8F16-341F25808F6A}" type="pres">
      <dgm:prSet presAssocID="{98568F3A-2FD3-41CD-ADB3-623AC93085F7}" presName="node" presStyleLbl="node1" presStyleIdx="6" presStyleCnt="8">
        <dgm:presLayoutVars>
          <dgm:bulletEnabled val="1"/>
        </dgm:presLayoutVars>
      </dgm:prSet>
      <dgm:spPr/>
      <dgm:t>
        <a:bodyPr/>
        <a:lstStyle/>
        <a:p>
          <a:endParaRPr lang="en-GB"/>
        </a:p>
      </dgm:t>
    </dgm:pt>
    <dgm:pt modelId="{468F05B7-1C89-4B54-A0DC-6C2906E0F19F}" type="pres">
      <dgm:prSet presAssocID="{E42BB9B7-5DBA-40E2-AA40-A073465F33CF}" presName="sibTrans" presStyleCnt="0"/>
      <dgm:spPr/>
    </dgm:pt>
    <dgm:pt modelId="{07B069E7-FC12-4510-95F6-A30051080DAD}" type="pres">
      <dgm:prSet presAssocID="{9F267569-7B17-40D1-AF59-0A98317529F2}" presName="node" presStyleLbl="node1" presStyleIdx="7" presStyleCnt="8">
        <dgm:presLayoutVars>
          <dgm:bulletEnabled val="1"/>
        </dgm:presLayoutVars>
      </dgm:prSet>
      <dgm:spPr/>
      <dgm:t>
        <a:bodyPr/>
        <a:lstStyle/>
        <a:p>
          <a:endParaRPr lang="en-GB"/>
        </a:p>
      </dgm:t>
    </dgm:pt>
  </dgm:ptLst>
  <dgm:cxnLst>
    <dgm:cxn modelId="{334FC30A-4ABE-4EF9-A55F-73E0737E1F70}" type="presOf" srcId="{DE1A6E05-0FA6-4F09-A249-699551ABB5AD}" destId="{47D6EEED-1AF6-4497-A23F-C3797161DC01}" srcOrd="0" destOrd="0" presId="urn:microsoft.com/office/officeart/2005/8/layout/default"/>
    <dgm:cxn modelId="{3DB4352F-47CE-4520-B030-79F9DD7421CD}" srcId="{4F997625-EC32-41F2-917D-4477F3801B08}" destId="{63C0B6AA-EB5A-4258-94E2-DD5D9B098E91}" srcOrd="4" destOrd="0" parTransId="{2E29DA1F-AD2B-4C60-860D-58CC0B5F2D3D}" sibTransId="{F83FBB16-6C5F-4B38-BA52-ED825325BFE3}"/>
    <dgm:cxn modelId="{EF28939B-F8CA-49DE-9036-DAD98AD0234A}" srcId="{4F997625-EC32-41F2-917D-4477F3801B08}" destId="{DE1A6E05-0FA6-4F09-A249-699551ABB5AD}" srcOrd="0" destOrd="0" parTransId="{40A63CF5-2E2B-431F-AEE7-BE49E67D9BB4}" sibTransId="{A25C8347-FC0B-4AF9-895D-9B8CBD643A07}"/>
    <dgm:cxn modelId="{71551ABB-87CE-47C9-AA2E-E57A0F157164}" srcId="{4F997625-EC32-41F2-917D-4477F3801B08}" destId="{98568F3A-2FD3-41CD-ADB3-623AC93085F7}" srcOrd="6" destOrd="0" parTransId="{8108800E-6A1C-4C15-BCE5-03481BC89A98}" sibTransId="{E42BB9B7-5DBA-40E2-AA40-A073465F33CF}"/>
    <dgm:cxn modelId="{2D888500-8C07-4DE7-B32B-80641A375465}" srcId="{4F997625-EC32-41F2-917D-4477F3801B08}" destId="{8703CC39-FA49-4DA4-9496-66426DDFC9F4}" srcOrd="1" destOrd="0" parTransId="{2036E247-570B-4E16-911D-2B119BADB18E}" sibTransId="{E6DD06EF-402D-4B4D-A7A7-E05FCDBC5170}"/>
    <dgm:cxn modelId="{545A680A-20D5-45F9-BA3A-2AF519F9B43E}" srcId="{4F997625-EC32-41F2-917D-4477F3801B08}" destId="{9F267569-7B17-40D1-AF59-0A98317529F2}" srcOrd="7" destOrd="0" parTransId="{6EA774F8-26F4-4D11-9855-FEE1419E01C4}" sibTransId="{EDB4E6EB-FFAA-46A1-B455-C78778BD25DC}"/>
    <dgm:cxn modelId="{1A2DD7CF-0AC8-4012-9CF6-D08F3A897855}" type="presOf" srcId="{4F997625-EC32-41F2-917D-4477F3801B08}" destId="{1438709D-20A5-4236-9D14-F64255B06AEB}" srcOrd="0" destOrd="0" presId="urn:microsoft.com/office/officeart/2005/8/layout/default"/>
    <dgm:cxn modelId="{D44064BA-7E54-4A8B-98D8-87342407CFA8}" type="presOf" srcId="{FFB2EC0E-F959-4919-9294-3A56B35CF5B1}" destId="{7E117F3E-39FB-4C0A-ADC6-D7700B1D79D1}" srcOrd="0" destOrd="0" presId="urn:microsoft.com/office/officeart/2005/8/layout/default"/>
    <dgm:cxn modelId="{C4EC6E7A-58E3-46B9-B12E-C1C16A02FBE0}" srcId="{4F997625-EC32-41F2-917D-4477F3801B08}" destId="{A5075119-F77E-4D19-8F2B-DFF9FCBE0FEE}" srcOrd="3" destOrd="0" parTransId="{D1DBFF63-407B-435E-89B1-B880206A4D91}" sibTransId="{59EBB29B-F575-4D33-920C-19C67139CA8F}"/>
    <dgm:cxn modelId="{932E9A40-2A91-4694-9532-86A6D363A3EF}" type="presOf" srcId="{63C0B6AA-EB5A-4258-94E2-DD5D9B098E91}" destId="{60856CC0-2A41-446B-A7DC-023F7ED4A389}" srcOrd="0" destOrd="0" presId="urn:microsoft.com/office/officeart/2005/8/layout/default"/>
    <dgm:cxn modelId="{23B6DC5B-B97A-4B8B-81FB-A48A21F5166C}" type="presOf" srcId="{98568F3A-2FD3-41CD-ADB3-623AC93085F7}" destId="{1C3DEAAC-E743-4FCE-8F16-341F25808F6A}" srcOrd="0" destOrd="0" presId="urn:microsoft.com/office/officeart/2005/8/layout/default"/>
    <dgm:cxn modelId="{35D020E5-9F30-4B2E-9B1D-CD8DDF6D0FF1}" type="presOf" srcId="{76A74538-864E-4C27-82E5-B267DDB36792}" destId="{E71A43A0-86B6-4EDD-90F1-9089CDE41476}" srcOrd="0" destOrd="0" presId="urn:microsoft.com/office/officeart/2005/8/layout/default"/>
    <dgm:cxn modelId="{D5B0C57A-1C09-495B-8731-3FC4B7D6C781}" srcId="{4F997625-EC32-41F2-917D-4477F3801B08}" destId="{FFB2EC0E-F959-4919-9294-3A56B35CF5B1}" srcOrd="5" destOrd="0" parTransId="{266FFACD-1FF6-4A83-964E-512A5353B341}" sibTransId="{7965EBD1-7FA0-4DF8-ABC0-A11FDF6B8BA1}"/>
    <dgm:cxn modelId="{646B0087-DB43-471C-BD17-47D360C3D945}" type="presOf" srcId="{8703CC39-FA49-4DA4-9496-66426DDFC9F4}" destId="{F5D7C61F-51A1-433C-9DCF-E536E5275ABC}" srcOrd="0" destOrd="0" presId="urn:microsoft.com/office/officeart/2005/8/layout/default"/>
    <dgm:cxn modelId="{C0D80E56-FCBF-42AB-A246-98C07391508D}" type="presOf" srcId="{A5075119-F77E-4D19-8F2B-DFF9FCBE0FEE}" destId="{A4FECBF1-082B-44A2-B638-F00194CB44F4}" srcOrd="0" destOrd="0" presId="urn:microsoft.com/office/officeart/2005/8/layout/default"/>
    <dgm:cxn modelId="{952C5134-51A1-484C-AC8D-1F745CF4AE46}" srcId="{4F997625-EC32-41F2-917D-4477F3801B08}" destId="{76A74538-864E-4C27-82E5-B267DDB36792}" srcOrd="2" destOrd="0" parTransId="{B6067ED7-D2BB-4492-A4CD-6B1AB263F281}" sibTransId="{57CE8CAB-0149-4B94-9463-5E93C85676E8}"/>
    <dgm:cxn modelId="{BD295460-F364-46C7-BD76-0C6BDC35A43F}" type="presOf" srcId="{9F267569-7B17-40D1-AF59-0A98317529F2}" destId="{07B069E7-FC12-4510-95F6-A30051080DAD}" srcOrd="0" destOrd="0" presId="urn:microsoft.com/office/officeart/2005/8/layout/default"/>
    <dgm:cxn modelId="{2156A9B7-92EA-43E4-8709-E56830F0DCE2}" type="presParOf" srcId="{1438709D-20A5-4236-9D14-F64255B06AEB}" destId="{47D6EEED-1AF6-4497-A23F-C3797161DC01}" srcOrd="0" destOrd="0" presId="urn:microsoft.com/office/officeart/2005/8/layout/default"/>
    <dgm:cxn modelId="{5EF8C884-C2EF-40B9-95B4-60250C15C9E9}" type="presParOf" srcId="{1438709D-20A5-4236-9D14-F64255B06AEB}" destId="{F770FCBE-78A4-4661-A362-02C2AF127CD6}" srcOrd="1" destOrd="0" presId="urn:microsoft.com/office/officeart/2005/8/layout/default"/>
    <dgm:cxn modelId="{0916513A-27D2-45C9-B92F-B4C9897FB8FB}" type="presParOf" srcId="{1438709D-20A5-4236-9D14-F64255B06AEB}" destId="{F5D7C61F-51A1-433C-9DCF-E536E5275ABC}" srcOrd="2" destOrd="0" presId="urn:microsoft.com/office/officeart/2005/8/layout/default"/>
    <dgm:cxn modelId="{D27510F4-07B8-42BD-8E0B-6701BC7C2A62}" type="presParOf" srcId="{1438709D-20A5-4236-9D14-F64255B06AEB}" destId="{DEF665AE-3A94-45BC-B109-BD8A874C13EE}" srcOrd="3" destOrd="0" presId="urn:microsoft.com/office/officeart/2005/8/layout/default"/>
    <dgm:cxn modelId="{2AA48896-4298-4FB2-A0AD-E1332C8747EC}" type="presParOf" srcId="{1438709D-20A5-4236-9D14-F64255B06AEB}" destId="{E71A43A0-86B6-4EDD-90F1-9089CDE41476}" srcOrd="4" destOrd="0" presId="urn:microsoft.com/office/officeart/2005/8/layout/default"/>
    <dgm:cxn modelId="{5B70D6A9-3BA3-4F21-9A29-1D2B263845AC}" type="presParOf" srcId="{1438709D-20A5-4236-9D14-F64255B06AEB}" destId="{99C8D5D7-722B-4ABD-B21A-8CA36459942F}" srcOrd="5" destOrd="0" presId="urn:microsoft.com/office/officeart/2005/8/layout/default"/>
    <dgm:cxn modelId="{E5BD73FD-0562-4951-9EEE-F27D42BE81B6}" type="presParOf" srcId="{1438709D-20A5-4236-9D14-F64255B06AEB}" destId="{A4FECBF1-082B-44A2-B638-F00194CB44F4}" srcOrd="6" destOrd="0" presId="urn:microsoft.com/office/officeart/2005/8/layout/default"/>
    <dgm:cxn modelId="{F8C2E529-A577-4913-AA81-9A9790B17C87}" type="presParOf" srcId="{1438709D-20A5-4236-9D14-F64255B06AEB}" destId="{7E70CCA5-56E3-417C-BBC7-F8CD7AF502B3}" srcOrd="7" destOrd="0" presId="urn:microsoft.com/office/officeart/2005/8/layout/default"/>
    <dgm:cxn modelId="{8B0F38A1-9E06-4A5D-BF83-ECB526EEA77B}" type="presParOf" srcId="{1438709D-20A5-4236-9D14-F64255B06AEB}" destId="{60856CC0-2A41-446B-A7DC-023F7ED4A389}" srcOrd="8" destOrd="0" presId="urn:microsoft.com/office/officeart/2005/8/layout/default"/>
    <dgm:cxn modelId="{B8D0A288-39DA-4A98-A7B9-413C88CB7B1C}" type="presParOf" srcId="{1438709D-20A5-4236-9D14-F64255B06AEB}" destId="{0222135D-B164-460B-A7FE-3BB95DF7129D}" srcOrd="9" destOrd="0" presId="urn:microsoft.com/office/officeart/2005/8/layout/default"/>
    <dgm:cxn modelId="{C600DE98-4383-4672-A39D-96FE23114391}" type="presParOf" srcId="{1438709D-20A5-4236-9D14-F64255B06AEB}" destId="{7E117F3E-39FB-4C0A-ADC6-D7700B1D79D1}" srcOrd="10" destOrd="0" presId="urn:microsoft.com/office/officeart/2005/8/layout/default"/>
    <dgm:cxn modelId="{11E93CBF-1554-4B56-8A07-CBCE03AC6F3C}" type="presParOf" srcId="{1438709D-20A5-4236-9D14-F64255B06AEB}" destId="{9C9C8BCE-3545-4F28-BC87-BD1F8FE79036}" srcOrd="11" destOrd="0" presId="urn:microsoft.com/office/officeart/2005/8/layout/default"/>
    <dgm:cxn modelId="{E4534A63-F805-48A6-AB2B-A91FBA546FA8}" type="presParOf" srcId="{1438709D-20A5-4236-9D14-F64255B06AEB}" destId="{1C3DEAAC-E743-4FCE-8F16-341F25808F6A}" srcOrd="12" destOrd="0" presId="urn:microsoft.com/office/officeart/2005/8/layout/default"/>
    <dgm:cxn modelId="{77212B1F-873C-4371-9653-634BDC5ADC76}" type="presParOf" srcId="{1438709D-20A5-4236-9D14-F64255B06AEB}" destId="{468F05B7-1C89-4B54-A0DC-6C2906E0F19F}" srcOrd="13" destOrd="0" presId="urn:microsoft.com/office/officeart/2005/8/layout/default"/>
    <dgm:cxn modelId="{F9DF7D81-32C9-4E6F-81DF-E82BD293A964}" type="presParOf" srcId="{1438709D-20A5-4236-9D14-F64255B06AEB}" destId="{07B069E7-FC12-4510-95F6-A30051080DAD}"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33EFFB-9E46-4973-B28F-6CE60179A433}"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GB"/>
        </a:p>
      </dgm:t>
    </dgm:pt>
    <dgm:pt modelId="{E69DB8CE-71BA-43F7-B87B-3741652F42D0}">
      <dgm:prSet phldrT="[Text]" custT="1"/>
      <dgm:spPr/>
      <dgm:t>
        <a:bodyPr/>
        <a:lstStyle/>
        <a:p>
          <a:pPr marL="0" marR="0" lvl="1" indent="0" defTabSz="914400" eaLnBrk="1" fontAlgn="auto" latinLnBrk="0" hangingPunct="1">
            <a:lnSpc>
              <a:spcPct val="100000"/>
            </a:lnSpc>
            <a:spcBef>
              <a:spcPts val="0"/>
            </a:spcBef>
            <a:spcAft>
              <a:spcPts val="0"/>
            </a:spcAft>
            <a:buClrTx/>
            <a:buSzTx/>
            <a:buFontTx/>
            <a:buNone/>
            <a:tabLst/>
            <a:defRPr/>
          </a:pPr>
          <a:r>
            <a:rPr lang="en-GB" altLang="en-US" sz="2800" dirty="0" smtClean="0"/>
            <a:t>Dedicated to patient care</a:t>
          </a:r>
        </a:p>
        <a:p>
          <a:pPr defTabSz="2889250">
            <a:lnSpc>
              <a:spcPct val="90000"/>
            </a:lnSpc>
            <a:spcBef>
              <a:spcPct val="0"/>
            </a:spcBef>
            <a:spcAft>
              <a:spcPct val="35000"/>
            </a:spcAft>
          </a:pPr>
          <a:endParaRPr lang="en-GB" sz="2000" dirty="0"/>
        </a:p>
      </dgm:t>
    </dgm:pt>
    <dgm:pt modelId="{6F629C90-D74B-4470-BC7C-CE5A5463A8D8}" type="parTrans" cxnId="{26F87E01-C1FE-47B9-859C-53EAF593BE85}">
      <dgm:prSet/>
      <dgm:spPr/>
      <dgm:t>
        <a:bodyPr/>
        <a:lstStyle/>
        <a:p>
          <a:endParaRPr lang="en-GB"/>
        </a:p>
      </dgm:t>
    </dgm:pt>
    <dgm:pt modelId="{86D62E11-E288-4643-B9C5-791AE1DFD648}" type="sibTrans" cxnId="{26F87E01-C1FE-47B9-859C-53EAF593BE85}">
      <dgm:prSet/>
      <dgm:spPr/>
      <dgm:t>
        <a:bodyPr/>
        <a:lstStyle/>
        <a:p>
          <a:endParaRPr lang="en-GB"/>
        </a:p>
      </dgm:t>
    </dgm:pt>
    <dgm:pt modelId="{77401AB0-8E22-4C64-B8BF-AFA84897D6CD}">
      <dgm:prSet phldrT="[Text]"/>
      <dgm:spPr/>
      <dgm:t>
        <a:bodyPr/>
        <a:lstStyle/>
        <a:p>
          <a:pPr marL="0" marR="0" lvl="1" indent="0" defTabSz="914400" eaLnBrk="1" fontAlgn="auto" latinLnBrk="0" hangingPunct="1">
            <a:lnSpc>
              <a:spcPct val="100000"/>
            </a:lnSpc>
            <a:spcBef>
              <a:spcPts val="0"/>
            </a:spcBef>
            <a:spcAft>
              <a:spcPts val="0"/>
            </a:spcAft>
            <a:buClrTx/>
            <a:buSzTx/>
            <a:buFontTx/>
            <a:buNone/>
            <a:tabLst/>
            <a:defRPr/>
          </a:pPr>
          <a:r>
            <a:rPr lang="en-GB" altLang="en-US" dirty="0" smtClean="0"/>
            <a:t>Highly organised</a:t>
          </a:r>
        </a:p>
        <a:p>
          <a:pPr defTabSz="2889250">
            <a:lnSpc>
              <a:spcPct val="90000"/>
            </a:lnSpc>
            <a:spcBef>
              <a:spcPct val="0"/>
            </a:spcBef>
            <a:spcAft>
              <a:spcPct val="35000"/>
            </a:spcAft>
          </a:pPr>
          <a:endParaRPr lang="en-GB" dirty="0"/>
        </a:p>
      </dgm:t>
    </dgm:pt>
    <dgm:pt modelId="{FE341C97-FDFA-4041-A621-BDD1EF439D4F}" type="parTrans" cxnId="{2E55F75D-5467-4B86-AAD2-12FCC780E515}">
      <dgm:prSet/>
      <dgm:spPr/>
      <dgm:t>
        <a:bodyPr/>
        <a:lstStyle/>
        <a:p>
          <a:endParaRPr lang="en-GB"/>
        </a:p>
      </dgm:t>
    </dgm:pt>
    <dgm:pt modelId="{3B44AC82-52D0-4B80-B404-6D40095F5C7A}" type="sibTrans" cxnId="{2E55F75D-5467-4B86-AAD2-12FCC780E515}">
      <dgm:prSet/>
      <dgm:spPr/>
      <dgm:t>
        <a:bodyPr/>
        <a:lstStyle/>
        <a:p>
          <a:endParaRPr lang="en-GB"/>
        </a:p>
      </dgm:t>
    </dgm:pt>
    <dgm:pt modelId="{0A5B3BC7-2B48-4B2D-A215-0F85B4152816}">
      <dgm:prSet phldrT="[Text]"/>
      <dgm:spPr/>
      <dgm:t>
        <a:bodyPr/>
        <a:lstStyle/>
        <a:p>
          <a:pPr marL="0" marR="0" lvl="1" indent="0" defTabSz="914400" eaLnBrk="1" fontAlgn="auto" latinLnBrk="0" hangingPunct="1">
            <a:lnSpc>
              <a:spcPct val="100000"/>
            </a:lnSpc>
            <a:spcBef>
              <a:spcPts val="0"/>
            </a:spcBef>
            <a:spcAft>
              <a:spcPts val="0"/>
            </a:spcAft>
            <a:buClrTx/>
            <a:buSzTx/>
            <a:buFontTx/>
            <a:buNone/>
            <a:tabLst/>
            <a:defRPr/>
          </a:pPr>
          <a:r>
            <a:rPr lang="en-GB" altLang="en-US" dirty="0" smtClean="0"/>
            <a:t>Ability to work under pressure</a:t>
          </a:r>
        </a:p>
        <a:p>
          <a:pPr defTabSz="1555750">
            <a:lnSpc>
              <a:spcPct val="90000"/>
            </a:lnSpc>
            <a:spcBef>
              <a:spcPct val="0"/>
            </a:spcBef>
            <a:spcAft>
              <a:spcPct val="35000"/>
            </a:spcAft>
          </a:pPr>
          <a:endParaRPr lang="en-GB" dirty="0"/>
        </a:p>
      </dgm:t>
    </dgm:pt>
    <dgm:pt modelId="{225F6C5D-003C-45F2-A314-4043B0B8E8FF}" type="parTrans" cxnId="{407C0CD2-CA1D-49FF-BE10-0ED89ADAC67F}">
      <dgm:prSet/>
      <dgm:spPr/>
      <dgm:t>
        <a:bodyPr/>
        <a:lstStyle/>
        <a:p>
          <a:endParaRPr lang="en-GB"/>
        </a:p>
      </dgm:t>
    </dgm:pt>
    <dgm:pt modelId="{7815840D-9688-4EE2-A837-38099356E3E4}" type="sibTrans" cxnId="{407C0CD2-CA1D-49FF-BE10-0ED89ADAC67F}">
      <dgm:prSet/>
      <dgm:spPr/>
      <dgm:t>
        <a:bodyPr/>
        <a:lstStyle/>
        <a:p>
          <a:endParaRPr lang="en-GB"/>
        </a:p>
      </dgm:t>
    </dgm:pt>
    <dgm:pt modelId="{C6351037-007D-4B03-A51E-496DF844E438}">
      <dgm:prSet phldrT="[Text]"/>
      <dgm:spPr/>
      <dgm:t>
        <a:bodyPr/>
        <a:lstStyle/>
        <a:p>
          <a:pPr marL="0" marR="0" lvl="1" indent="0" defTabSz="914400" eaLnBrk="1" fontAlgn="auto" latinLnBrk="0" hangingPunct="1">
            <a:lnSpc>
              <a:spcPct val="100000"/>
            </a:lnSpc>
            <a:spcBef>
              <a:spcPts val="0"/>
            </a:spcBef>
            <a:spcAft>
              <a:spcPts val="0"/>
            </a:spcAft>
            <a:buClrTx/>
            <a:buSzTx/>
            <a:buFontTx/>
            <a:buNone/>
            <a:tabLst/>
            <a:defRPr/>
          </a:pPr>
          <a:r>
            <a:rPr lang="en-GB" altLang="en-US" dirty="0" smtClean="0"/>
            <a:t>Ability to work in a team</a:t>
          </a:r>
        </a:p>
        <a:p>
          <a:pPr defTabSz="1422400">
            <a:lnSpc>
              <a:spcPct val="90000"/>
            </a:lnSpc>
            <a:spcBef>
              <a:spcPct val="0"/>
            </a:spcBef>
            <a:spcAft>
              <a:spcPct val="35000"/>
            </a:spcAft>
          </a:pPr>
          <a:endParaRPr lang="en-GB" dirty="0"/>
        </a:p>
      </dgm:t>
    </dgm:pt>
    <dgm:pt modelId="{8416BED4-74C0-4926-B54E-8DEB2EEB9022}" type="parTrans" cxnId="{AEE1B2DF-B088-41FC-B820-1F26EAAA3BD6}">
      <dgm:prSet/>
      <dgm:spPr/>
      <dgm:t>
        <a:bodyPr/>
        <a:lstStyle/>
        <a:p>
          <a:endParaRPr lang="en-GB"/>
        </a:p>
      </dgm:t>
    </dgm:pt>
    <dgm:pt modelId="{BD3B2900-F77D-4C6B-9AF8-0E091FC8B196}" type="sibTrans" cxnId="{AEE1B2DF-B088-41FC-B820-1F26EAAA3BD6}">
      <dgm:prSet/>
      <dgm:spPr/>
      <dgm:t>
        <a:bodyPr/>
        <a:lstStyle/>
        <a:p>
          <a:endParaRPr lang="en-GB"/>
        </a:p>
      </dgm:t>
    </dgm:pt>
    <dgm:pt modelId="{7091BF49-30AA-4E00-A92E-E6710F6E0E23}">
      <dgm:prSet phldrT="[Text]"/>
      <dgm:spPr/>
      <dgm:t>
        <a:bodyPr/>
        <a:lstStyle/>
        <a:p>
          <a:pPr marL="0" marR="0" lvl="1" indent="0" defTabSz="914400" eaLnBrk="1" fontAlgn="auto" latinLnBrk="0" hangingPunct="1">
            <a:lnSpc>
              <a:spcPct val="100000"/>
            </a:lnSpc>
            <a:spcBef>
              <a:spcPts val="0"/>
            </a:spcBef>
            <a:spcAft>
              <a:spcPts val="0"/>
            </a:spcAft>
            <a:buClrTx/>
            <a:buSzTx/>
            <a:buFontTx/>
            <a:buNone/>
            <a:tabLst/>
            <a:defRPr/>
          </a:pPr>
          <a:r>
            <a:rPr lang="en-GB" altLang="en-US" dirty="0" smtClean="0"/>
            <a:t>Be able to take advantage of every learning opportunity</a:t>
          </a:r>
        </a:p>
        <a:p>
          <a:pPr defTabSz="1422400">
            <a:lnSpc>
              <a:spcPct val="90000"/>
            </a:lnSpc>
            <a:spcBef>
              <a:spcPct val="0"/>
            </a:spcBef>
            <a:spcAft>
              <a:spcPct val="35000"/>
            </a:spcAft>
          </a:pPr>
          <a:endParaRPr lang="en-GB" dirty="0"/>
        </a:p>
      </dgm:t>
    </dgm:pt>
    <dgm:pt modelId="{D5FBE15B-C3B0-44BB-A792-9BECE4D0E3C2}" type="parTrans" cxnId="{BC1210C7-B1F1-42EC-849C-DD7AD1EA499E}">
      <dgm:prSet/>
      <dgm:spPr/>
      <dgm:t>
        <a:bodyPr/>
        <a:lstStyle/>
        <a:p>
          <a:endParaRPr lang="en-GB"/>
        </a:p>
      </dgm:t>
    </dgm:pt>
    <dgm:pt modelId="{8D9C12F9-6668-4232-B8C3-D8C3E0E40B5E}" type="sibTrans" cxnId="{BC1210C7-B1F1-42EC-849C-DD7AD1EA499E}">
      <dgm:prSet/>
      <dgm:spPr/>
      <dgm:t>
        <a:bodyPr/>
        <a:lstStyle/>
        <a:p>
          <a:endParaRPr lang="en-GB"/>
        </a:p>
      </dgm:t>
    </dgm:pt>
    <dgm:pt modelId="{5B8C6F27-C0E8-418A-8678-D014FFFE7078}">
      <dgm:prSet phldrT="[Text]"/>
      <dgm:spPr/>
      <dgm:t>
        <a:bodyPr/>
        <a:lstStyle/>
        <a:p>
          <a:pPr marL="0" marR="0" lvl="1" indent="0" defTabSz="914400" eaLnBrk="1" fontAlgn="auto" latinLnBrk="0" hangingPunct="1">
            <a:lnSpc>
              <a:spcPct val="100000"/>
            </a:lnSpc>
            <a:spcBef>
              <a:spcPts val="0"/>
            </a:spcBef>
            <a:spcAft>
              <a:spcPts val="0"/>
            </a:spcAft>
            <a:buClrTx/>
            <a:buSzTx/>
            <a:buFontTx/>
            <a:buNone/>
            <a:tabLst/>
            <a:defRPr/>
          </a:pPr>
          <a:r>
            <a:rPr lang="en-GB" altLang="en-US" dirty="0" smtClean="0"/>
            <a:t>Be open to receiving feedback and actively seek it</a:t>
          </a:r>
        </a:p>
        <a:p>
          <a:pPr defTabSz="1111250">
            <a:lnSpc>
              <a:spcPct val="90000"/>
            </a:lnSpc>
            <a:spcBef>
              <a:spcPct val="0"/>
            </a:spcBef>
            <a:spcAft>
              <a:spcPct val="35000"/>
            </a:spcAft>
          </a:pPr>
          <a:endParaRPr lang="en-GB" dirty="0"/>
        </a:p>
      </dgm:t>
    </dgm:pt>
    <dgm:pt modelId="{FDDB7E5B-5964-44A7-BCDF-199CE61196EA}" type="parTrans" cxnId="{9F962291-6E17-4005-A79D-63220DE3B5A6}">
      <dgm:prSet/>
      <dgm:spPr/>
      <dgm:t>
        <a:bodyPr/>
        <a:lstStyle/>
        <a:p>
          <a:endParaRPr lang="en-GB"/>
        </a:p>
      </dgm:t>
    </dgm:pt>
    <dgm:pt modelId="{643BE2C2-CD8E-448C-AB6A-3CC36B691605}" type="sibTrans" cxnId="{9F962291-6E17-4005-A79D-63220DE3B5A6}">
      <dgm:prSet/>
      <dgm:spPr/>
      <dgm:t>
        <a:bodyPr/>
        <a:lstStyle/>
        <a:p>
          <a:endParaRPr lang="en-GB"/>
        </a:p>
      </dgm:t>
    </dgm:pt>
    <dgm:pt modelId="{D4121EAA-E725-45B4-8882-2152C4D93CF5}" type="pres">
      <dgm:prSet presAssocID="{6433EFFB-9E46-4973-B28F-6CE60179A433}" presName="diagram" presStyleCnt="0">
        <dgm:presLayoutVars>
          <dgm:dir/>
          <dgm:resizeHandles val="exact"/>
        </dgm:presLayoutVars>
      </dgm:prSet>
      <dgm:spPr/>
      <dgm:t>
        <a:bodyPr/>
        <a:lstStyle/>
        <a:p>
          <a:endParaRPr lang="en-GB"/>
        </a:p>
      </dgm:t>
    </dgm:pt>
    <dgm:pt modelId="{5A21DBC8-799E-4827-907B-C03340228746}" type="pres">
      <dgm:prSet presAssocID="{E69DB8CE-71BA-43F7-B87B-3741652F42D0}" presName="node" presStyleLbl="node1" presStyleIdx="0" presStyleCnt="6">
        <dgm:presLayoutVars>
          <dgm:bulletEnabled val="1"/>
        </dgm:presLayoutVars>
      </dgm:prSet>
      <dgm:spPr/>
      <dgm:t>
        <a:bodyPr/>
        <a:lstStyle/>
        <a:p>
          <a:endParaRPr lang="en-GB"/>
        </a:p>
      </dgm:t>
    </dgm:pt>
    <dgm:pt modelId="{7E875199-7B9B-4DAD-A5BA-1A0338EAAEA5}" type="pres">
      <dgm:prSet presAssocID="{86D62E11-E288-4643-B9C5-791AE1DFD648}" presName="sibTrans" presStyleCnt="0"/>
      <dgm:spPr/>
    </dgm:pt>
    <dgm:pt modelId="{E8AF677F-02A5-4F9B-B488-230CFB03BA7A}" type="pres">
      <dgm:prSet presAssocID="{77401AB0-8E22-4C64-B8BF-AFA84897D6CD}" presName="node" presStyleLbl="node1" presStyleIdx="1" presStyleCnt="6">
        <dgm:presLayoutVars>
          <dgm:bulletEnabled val="1"/>
        </dgm:presLayoutVars>
      </dgm:prSet>
      <dgm:spPr/>
      <dgm:t>
        <a:bodyPr/>
        <a:lstStyle/>
        <a:p>
          <a:endParaRPr lang="en-GB"/>
        </a:p>
      </dgm:t>
    </dgm:pt>
    <dgm:pt modelId="{F99C4215-E86F-421F-BF02-1417C6E7C0E5}" type="pres">
      <dgm:prSet presAssocID="{3B44AC82-52D0-4B80-B404-6D40095F5C7A}" presName="sibTrans" presStyleCnt="0"/>
      <dgm:spPr/>
    </dgm:pt>
    <dgm:pt modelId="{D5EA87C0-1873-4770-907C-1428B108CFAC}" type="pres">
      <dgm:prSet presAssocID="{0A5B3BC7-2B48-4B2D-A215-0F85B4152816}" presName="node" presStyleLbl="node1" presStyleIdx="2" presStyleCnt="6">
        <dgm:presLayoutVars>
          <dgm:bulletEnabled val="1"/>
        </dgm:presLayoutVars>
      </dgm:prSet>
      <dgm:spPr/>
      <dgm:t>
        <a:bodyPr/>
        <a:lstStyle/>
        <a:p>
          <a:endParaRPr lang="en-GB"/>
        </a:p>
      </dgm:t>
    </dgm:pt>
    <dgm:pt modelId="{D15DCB30-42FC-4BAD-9698-71089655FA60}" type="pres">
      <dgm:prSet presAssocID="{7815840D-9688-4EE2-A837-38099356E3E4}" presName="sibTrans" presStyleCnt="0"/>
      <dgm:spPr/>
    </dgm:pt>
    <dgm:pt modelId="{88FB14B3-F2CE-4596-8032-C4A74380F858}" type="pres">
      <dgm:prSet presAssocID="{C6351037-007D-4B03-A51E-496DF844E438}" presName="node" presStyleLbl="node1" presStyleIdx="3" presStyleCnt="6">
        <dgm:presLayoutVars>
          <dgm:bulletEnabled val="1"/>
        </dgm:presLayoutVars>
      </dgm:prSet>
      <dgm:spPr/>
      <dgm:t>
        <a:bodyPr/>
        <a:lstStyle/>
        <a:p>
          <a:endParaRPr lang="en-GB"/>
        </a:p>
      </dgm:t>
    </dgm:pt>
    <dgm:pt modelId="{D60F6589-AA3D-47C1-B9A9-628E4C42A672}" type="pres">
      <dgm:prSet presAssocID="{BD3B2900-F77D-4C6B-9AF8-0E091FC8B196}" presName="sibTrans" presStyleCnt="0"/>
      <dgm:spPr/>
    </dgm:pt>
    <dgm:pt modelId="{EDA87A83-7348-481F-BC66-84BA361E245B}" type="pres">
      <dgm:prSet presAssocID="{7091BF49-30AA-4E00-A92E-E6710F6E0E23}" presName="node" presStyleLbl="node1" presStyleIdx="4" presStyleCnt="6" custLinFactNeighborX="1015" custLinFactNeighborY="1692">
        <dgm:presLayoutVars>
          <dgm:bulletEnabled val="1"/>
        </dgm:presLayoutVars>
      </dgm:prSet>
      <dgm:spPr/>
      <dgm:t>
        <a:bodyPr/>
        <a:lstStyle/>
        <a:p>
          <a:endParaRPr lang="en-GB"/>
        </a:p>
      </dgm:t>
    </dgm:pt>
    <dgm:pt modelId="{C4DFF490-60D3-443D-82D5-3646D2CCE8E2}" type="pres">
      <dgm:prSet presAssocID="{8D9C12F9-6668-4232-B8C3-D8C3E0E40B5E}" presName="sibTrans" presStyleCnt="0"/>
      <dgm:spPr/>
    </dgm:pt>
    <dgm:pt modelId="{45AB764C-F752-41B3-A079-2D3055229D08}" type="pres">
      <dgm:prSet presAssocID="{5B8C6F27-C0E8-418A-8678-D014FFFE7078}" presName="node" presStyleLbl="node1" presStyleIdx="5" presStyleCnt="6">
        <dgm:presLayoutVars>
          <dgm:bulletEnabled val="1"/>
        </dgm:presLayoutVars>
      </dgm:prSet>
      <dgm:spPr/>
      <dgm:t>
        <a:bodyPr/>
        <a:lstStyle/>
        <a:p>
          <a:endParaRPr lang="en-GB"/>
        </a:p>
      </dgm:t>
    </dgm:pt>
  </dgm:ptLst>
  <dgm:cxnLst>
    <dgm:cxn modelId="{1A7C64D7-C0E0-4091-AC23-9E9ECA51AD11}" type="presOf" srcId="{6433EFFB-9E46-4973-B28F-6CE60179A433}" destId="{D4121EAA-E725-45B4-8882-2152C4D93CF5}" srcOrd="0" destOrd="0" presId="urn:microsoft.com/office/officeart/2005/8/layout/default"/>
    <dgm:cxn modelId="{386458BA-F872-4A8F-AA18-6F3981C34433}" type="presOf" srcId="{7091BF49-30AA-4E00-A92E-E6710F6E0E23}" destId="{EDA87A83-7348-481F-BC66-84BA361E245B}" srcOrd="0" destOrd="0" presId="urn:microsoft.com/office/officeart/2005/8/layout/default"/>
    <dgm:cxn modelId="{AFE850B3-C874-4EA7-A220-7902EFBDC4B7}" type="presOf" srcId="{77401AB0-8E22-4C64-B8BF-AFA84897D6CD}" destId="{E8AF677F-02A5-4F9B-B488-230CFB03BA7A}" srcOrd="0" destOrd="0" presId="urn:microsoft.com/office/officeart/2005/8/layout/default"/>
    <dgm:cxn modelId="{9F962291-6E17-4005-A79D-63220DE3B5A6}" srcId="{6433EFFB-9E46-4973-B28F-6CE60179A433}" destId="{5B8C6F27-C0E8-418A-8678-D014FFFE7078}" srcOrd="5" destOrd="0" parTransId="{FDDB7E5B-5964-44A7-BCDF-199CE61196EA}" sibTransId="{643BE2C2-CD8E-448C-AB6A-3CC36B691605}"/>
    <dgm:cxn modelId="{407C0CD2-CA1D-49FF-BE10-0ED89ADAC67F}" srcId="{6433EFFB-9E46-4973-B28F-6CE60179A433}" destId="{0A5B3BC7-2B48-4B2D-A215-0F85B4152816}" srcOrd="2" destOrd="0" parTransId="{225F6C5D-003C-45F2-A314-4043B0B8E8FF}" sibTransId="{7815840D-9688-4EE2-A837-38099356E3E4}"/>
    <dgm:cxn modelId="{BC1210C7-B1F1-42EC-849C-DD7AD1EA499E}" srcId="{6433EFFB-9E46-4973-B28F-6CE60179A433}" destId="{7091BF49-30AA-4E00-A92E-E6710F6E0E23}" srcOrd="4" destOrd="0" parTransId="{D5FBE15B-C3B0-44BB-A792-9BECE4D0E3C2}" sibTransId="{8D9C12F9-6668-4232-B8C3-D8C3E0E40B5E}"/>
    <dgm:cxn modelId="{26F87E01-C1FE-47B9-859C-53EAF593BE85}" srcId="{6433EFFB-9E46-4973-B28F-6CE60179A433}" destId="{E69DB8CE-71BA-43F7-B87B-3741652F42D0}" srcOrd="0" destOrd="0" parTransId="{6F629C90-D74B-4470-BC7C-CE5A5463A8D8}" sibTransId="{86D62E11-E288-4643-B9C5-791AE1DFD648}"/>
    <dgm:cxn modelId="{C39FBB57-06CA-4832-9F45-FAEB2B143175}" type="presOf" srcId="{C6351037-007D-4B03-A51E-496DF844E438}" destId="{88FB14B3-F2CE-4596-8032-C4A74380F858}" srcOrd="0" destOrd="0" presId="urn:microsoft.com/office/officeart/2005/8/layout/default"/>
    <dgm:cxn modelId="{8CB45F02-9BFA-4343-A829-1B4BA888E9C9}" type="presOf" srcId="{E69DB8CE-71BA-43F7-B87B-3741652F42D0}" destId="{5A21DBC8-799E-4827-907B-C03340228746}" srcOrd="0" destOrd="0" presId="urn:microsoft.com/office/officeart/2005/8/layout/default"/>
    <dgm:cxn modelId="{70931B78-FECA-4121-8C1D-131C08D4CBFC}" type="presOf" srcId="{0A5B3BC7-2B48-4B2D-A215-0F85B4152816}" destId="{D5EA87C0-1873-4770-907C-1428B108CFAC}" srcOrd="0" destOrd="0" presId="urn:microsoft.com/office/officeart/2005/8/layout/default"/>
    <dgm:cxn modelId="{9B90AF6B-9417-4865-B450-37F3CE074B8B}" type="presOf" srcId="{5B8C6F27-C0E8-418A-8678-D014FFFE7078}" destId="{45AB764C-F752-41B3-A079-2D3055229D08}" srcOrd="0" destOrd="0" presId="urn:microsoft.com/office/officeart/2005/8/layout/default"/>
    <dgm:cxn modelId="{2E55F75D-5467-4B86-AAD2-12FCC780E515}" srcId="{6433EFFB-9E46-4973-B28F-6CE60179A433}" destId="{77401AB0-8E22-4C64-B8BF-AFA84897D6CD}" srcOrd="1" destOrd="0" parTransId="{FE341C97-FDFA-4041-A621-BDD1EF439D4F}" sibTransId="{3B44AC82-52D0-4B80-B404-6D40095F5C7A}"/>
    <dgm:cxn modelId="{AEE1B2DF-B088-41FC-B820-1F26EAAA3BD6}" srcId="{6433EFFB-9E46-4973-B28F-6CE60179A433}" destId="{C6351037-007D-4B03-A51E-496DF844E438}" srcOrd="3" destOrd="0" parTransId="{8416BED4-74C0-4926-B54E-8DEB2EEB9022}" sibTransId="{BD3B2900-F77D-4C6B-9AF8-0E091FC8B196}"/>
    <dgm:cxn modelId="{17898C7A-00F3-4D6D-ABA8-28DD0F18FE5E}" type="presParOf" srcId="{D4121EAA-E725-45B4-8882-2152C4D93CF5}" destId="{5A21DBC8-799E-4827-907B-C03340228746}" srcOrd="0" destOrd="0" presId="urn:microsoft.com/office/officeart/2005/8/layout/default"/>
    <dgm:cxn modelId="{1AD38773-56AD-4653-B0AA-2349796F6CF1}" type="presParOf" srcId="{D4121EAA-E725-45B4-8882-2152C4D93CF5}" destId="{7E875199-7B9B-4DAD-A5BA-1A0338EAAEA5}" srcOrd="1" destOrd="0" presId="urn:microsoft.com/office/officeart/2005/8/layout/default"/>
    <dgm:cxn modelId="{C66C6629-8A90-4724-A1F9-F4442BCB0528}" type="presParOf" srcId="{D4121EAA-E725-45B4-8882-2152C4D93CF5}" destId="{E8AF677F-02A5-4F9B-B488-230CFB03BA7A}" srcOrd="2" destOrd="0" presId="urn:microsoft.com/office/officeart/2005/8/layout/default"/>
    <dgm:cxn modelId="{ABE568E7-B57A-4D0B-B439-E0477BE78539}" type="presParOf" srcId="{D4121EAA-E725-45B4-8882-2152C4D93CF5}" destId="{F99C4215-E86F-421F-BF02-1417C6E7C0E5}" srcOrd="3" destOrd="0" presId="urn:microsoft.com/office/officeart/2005/8/layout/default"/>
    <dgm:cxn modelId="{3DA6EAAF-CA2D-49BD-B5C2-693756529D9F}" type="presParOf" srcId="{D4121EAA-E725-45B4-8882-2152C4D93CF5}" destId="{D5EA87C0-1873-4770-907C-1428B108CFAC}" srcOrd="4" destOrd="0" presId="urn:microsoft.com/office/officeart/2005/8/layout/default"/>
    <dgm:cxn modelId="{6434071D-D95F-4E33-95A1-30EA7AF6D00C}" type="presParOf" srcId="{D4121EAA-E725-45B4-8882-2152C4D93CF5}" destId="{D15DCB30-42FC-4BAD-9698-71089655FA60}" srcOrd="5" destOrd="0" presId="urn:microsoft.com/office/officeart/2005/8/layout/default"/>
    <dgm:cxn modelId="{79829373-DBA4-49B4-9C13-7172EF051D58}" type="presParOf" srcId="{D4121EAA-E725-45B4-8882-2152C4D93CF5}" destId="{88FB14B3-F2CE-4596-8032-C4A74380F858}" srcOrd="6" destOrd="0" presId="urn:microsoft.com/office/officeart/2005/8/layout/default"/>
    <dgm:cxn modelId="{43B3AAF9-8D8B-4D6B-89C3-94063D7544FF}" type="presParOf" srcId="{D4121EAA-E725-45B4-8882-2152C4D93CF5}" destId="{D60F6589-AA3D-47C1-B9A9-628E4C42A672}" srcOrd="7" destOrd="0" presId="urn:microsoft.com/office/officeart/2005/8/layout/default"/>
    <dgm:cxn modelId="{85185B69-D4F7-40F6-ABEE-465BC8AFF323}" type="presParOf" srcId="{D4121EAA-E725-45B4-8882-2152C4D93CF5}" destId="{EDA87A83-7348-481F-BC66-84BA361E245B}" srcOrd="8" destOrd="0" presId="urn:microsoft.com/office/officeart/2005/8/layout/default"/>
    <dgm:cxn modelId="{FB510F4C-5A3F-48E8-BDEC-9BFA87595CDC}" type="presParOf" srcId="{D4121EAA-E725-45B4-8882-2152C4D93CF5}" destId="{C4DFF490-60D3-443D-82D5-3646D2CCE8E2}" srcOrd="9" destOrd="0" presId="urn:microsoft.com/office/officeart/2005/8/layout/default"/>
    <dgm:cxn modelId="{03D49BF8-9B99-4E37-BAD7-672AB765B59D}" type="presParOf" srcId="{D4121EAA-E725-45B4-8882-2152C4D93CF5}" destId="{45AB764C-F752-41B3-A079-2D3055229D08}"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76B3A7-AAC1-4F20-91F1-5AEB6FBCCF9E}"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GB"/>
        </a:p>
      </dgm:t>
    </dgm:pt>
    <dgm:pt modelId="{3A14D2FB-884E-4CC2-BFD1-968D694DFAF7}">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altLang="en-US" sz="2800" dirty="0" smtClean="0">
              <a:cs typeface="Arial" charset="0"/>
            </a:rPr>
            <a:t>Emily Ah-</a:t>
          </a:r>
          <a:r>
            <a:rPr lang="en-US" altLang="en-US" sz="2800" dirty="0" err="1" smtClean="0">
              <a:cs typeface="Arial" charset="0"/>
            </a:rPr>
            <a:t>Moye</a:t>
          </a:r>
          <a:endParaRPr lang="en-US" altLang="en-US" sz="2800" dirty="0" smtClean="0">
            <a:cs typeface="Arial" charset="0"/>
          </a:endParaRPr>
        </a:p>
        <a:p>
          <a:pPr defTabSz="2889250">
            <a:lnSpc>
              <a:spcPct val="90000"/>
            </a:lnSpc>
            <a:spcBef>
              <a:spcPct val="0"/>
            </a:spcBef>
            <a:spcAft>
              <a:spcPct val="35000"/>
            </a:spcAft>
          </a:pPr>
          <a:endParaRPr lang="en-GB" dirty="0"/>
        </a:p>
      </dgm:t>
    </dgm:pt>
    <dgm:pt modelId="{FADF633A-3DCA-4A96-B65C-570B035A788A}" type="parTrans" cxnId="{133C18D4-86C5-49B4-AF21-E48A8DBDDE0A}">
      <dgm:prSet/>
      <dgm:spPr/>
      <dgm:t>
        <a:bodyPr/>
        <a:lstStyle/>
        <a:p>
          <a:endParaRPr lang="en-GB"/>
        </a:p>
      </dgm:t>
    </dgm:pt>
    <dgm:pt modelId="{36CD0954-7D16-4302-9B6C-7633DFE0A8DA}" type="sibTrans" cxnId="{133C18D4-86C5-49B4-AF21-E48A8DBDDE0A}">
      <dgm:prSet/>
      <dgm:spPr/>
      <dgm:t>
        <a:bodyPr/>
        <a:lstStyle/>
        <a:p>
          <a:endParaRPr lang="en-GB"/>
        </a:p>
      </dgm:t>
    </dgm:pt>
    <dgm:pt modelId="{D6DB7FF7-8D5D-4743-9BB0-FC5C80F690A1}">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altLang="en-US" sz="2800" dirty="0" err="1" smtClean="0">
              <a:cs typeface="Arial" charset="0"/>
            </a:rPr>
            <a:t>Amaia</a:t>
          </a:r>
          <a:r>
            <a:rPr lang="en-US" altLang="en-US" sz="2800" dirty="0" smtClean="0">
              <a:cs typeface="Arial" charset="0"/>
            </a:rPr>
            <a:t> Martinez</a:t>
          </a:r>
        </a:p>
        <a:p>
          <a:pPr defTabSz="2889250">
            <a:lnSpc>
              <a:spcPct val="90000"/>
            </a:lnSpc>
            <a:spcBef>
              <a:spcPct val="0"/>
            </a:spcBef>
            <a:spcAft>
              <a:spcPct val="35000"/>
            </a:spcAft>
          </a:pPr>
          <a:endParaRPr lang="en-GB" dirty="0"/>
        </a:p>
      </dgm:t>
    </dgm:pt>
    <dgm:pt modelId="{05416707-2F44-424B-92D1-E82DFFBADE7C}" type="parTrans" cxnId="{D0E97AAA-3A99-4874-90F0-5BAF231ECB4E}">
      <dgm:prSet/>
      <dgm:spPr/>
      <dgm:t>
        <a:bodyPr/>
        <a:lstStyle/>
        <a:p>
          <a:endParaRPr lang="en-GB"/>
        </a:p>
      </dgm:t>
    </dgm:pt>
    <dgm:pt modelId="{809D454C-800F-4154-8C6E-283D3053E6CC}" type="sibTrans" cxnId="{D0E97AAA-3A99-4874-90F0-5BAF231ECB4E}">
      <dgm:prSet/>
      <dgm:spPr/>
      <dgm:t>
        <a:bodyPr/>
        <a:lstStyle/>
        <a:p>
          <a:endParaRPr lang="en-GB"/>
        </a:p>
      </dgm:t>
    </dgm:pt>
    <dgm:pt modelId="{D27E52A7-3420-4486-A24F-12F0AE5A7B10}">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altLang="en-US" sz="2800" dirty="0" err="1" smtClean="0">
              <a:cs typeface="Arial" charset="0"/>
            </a:rPr>
            <a:t>Tasia</a:t>
          </a:r>
          <a:r>
            <a:rPr lang="en-US" altLang="en-US" sz="2800" dirty="0" smtClean="0">
              <a:cs typeface="Arial" charset="0"/>
            </a:rPr>
            <a:t> Somers</a:t>
          </a:r>
        </a:p>
        <a:p>
          <a:pPr defTabSz="2889250">
            <a:lnSpc>
              <a:spcPct val="90000"/>
            </a:lnSpc>
            <a:spcBef>
              <a:spcPct val="0"/>
            </a:spcBef>
            <a:spcAft>
              <a:spcPct val="35000"/>
            </a:spcAft>
          </a:pPr>
          <a:endParaRPr lang="en-GB" dirty="0"/>
        </a:p>
      </dgm:t>
    </dgm:pt>
    <dgm:pt modelId="{F86E871A-0D5B-49F1-B920-3571C9D1993A}" type="parTrans" cxnId="{B47E30D2-F9CE-4CA4-99E2-4D7074174124}">
      <dgm:prSet/>
      <dgm:spPr/>
      <dgm:t>
        <a:bodyPr/>
        <a:lstStyle/>
        <a:p>
          <a:endParaRPr lang="en-GB"/>
        </a:p>
      </dgm:t>
    </dgm:pt>
    <dgm:pt modelId="{5126DE84-C3A4-4052-96BE-0B1E9F47BAA0}" type="sibTrans" cxnId="{B47E30D2-F9CE-4CA4-99E2-4D7074174124}">
      <dgm:prSet/>
      <dgm:spPr/>
      <dgm:t>
        <a:bodyPr/>
        <a:lstStyle/>
        <a:p>
          <a:endParaRPr lang="en-GB"/>
        </a:p>
      </dgm:t>
    </dgm:pt>
    <dgm:pt modelId="{47054D34-C66D-4310-83E4-7C9D8920E77D}">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altLang="en-US" sz="2800" dirty="0" err="1" smtClean="0">
              <a:cs typeface="Arial" charset="0"/>
            </a:rPr>
            <a:t>Fadia</a:t>
          </a:r>
          <a:r>
            <a:rPr lang="en-US" altLang="en-US" sz="2800" dirty="0" smtClean="0">
              <a:cs typeface="Arial" charset="0"/>
            </a:rPr>
            <a:t> </a:t>
          </a:r>
          <a:r>
            <a:rPr lang="en-US" altLang="en-US" sz="2800" dirty="0" err="1" smtClean="0">
              <a:cs typeface="Arial" charset="0"/>
            </a:rPr>
            <a:t>Alsheikh</a:t>
          </a:r>
          <a:endParaRPr lang="en-US" altLang="en-US" sz="2800" dirty="0" smtClean="0">
            <a:cs typeface="Arial" charset="0"/>
          </a:endParaRPr>
        </a:p>
        <a:p>
          <a:pPr defTabSz="2889250">
            <a:lnSpc>
              <a:spcPct val="90000"/>
            </a:lnSpc>
            <a:spcBef>
              <a:spcPct val="0"/>
            </a:spcBef>
            <a:spcAft>
              <a:spcPct val="35000"/>
            </a:spcAft>
          </a:pPr>
          <a:endParaRPr lang="en-GB" dirty="0"/>
        </a:p>
      </dgm:t>
    </dgm:pt>
    <dgm:pt modelId="{D3DE4C08-E408-444C-8E77-A8FE8173D3D1}" type="parTrans" cxnId="{5870D866-9850-432B-A74D-1297BC6A61E9}">
      <dgm:prSet/>
      <dgm:spPr/>
      <dgm:t>
        <a:bodyPr/>
        <a:lstStyle/>
        <a:p>
          <a:endParaRPr lang="en-GB"/>
        </a:p>
      </dgm:t>
    </dgm:pt>
    <dgm:pt modelId="{3BA02005-1F8B-4328-8F7B-ADC15955137E}" type="sibTrans" cxnId="{5870D866-9850-432B-A74D-1297BC6A61E9}">
      <dgm:prSet/>
      <dgm:spPr/>
      <dgm:t>
        <a:bodyPr/>
        <a:lstStyle/>
        <a:p>
          <a:endParaRPr lang="en-GB"/>
        </a:p>
      </dgm:t>
    </dgm:pt>
    <dgm:pt modelId="{5C44BBB4-B7C3-4ADB-BA34-19A572039BBA}">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altLang="en-US" sz="2800" dirty="0" smtClean="0">
              <a:cs typeface="Arial" charset="0"/>
            </a:rPr>
            <a:t>Mark Brooks</a:t>
          </a:r>
        </a:p>
        <a:p>
          <a:pPr defTabSz="2889250">
            <a:lnSpc>
              <a:spcPct val="90000"/>
            </a:lnSpc>
            <a:spcBef>
              <a:spcPct val="0"/>
            </a:spcBef>
            <a:spcAft>
              <a:spcPct val="35000"/>
            </a:spcAft>
          </a:pPr>
          <a:endParaRPr lang="en-GB" dirty="0"/>
        </a:p>
      </dgm:t>
    </dgm:pt>
    <dgm:pt modelId="{441A779B-4AE6-4E7E-BB75-2C735E682671}" type="parTrans" cxnId="{5BED98E5-63C9-4EF1-821B-00B670FC0C43}">
      <dgm:prSet/>
      <dgm:spPr/>
      <dgm:t>
        <a:bodyPr/>
        <a:lstStyle/>
        <a:p>
          <a:endParaRPr lang="en-GB"/>
        </a:p>
      </dgm:t>
    </dgm:pt>
    <dgm:pt modelId="{CEDD4EBA-9379-4D43-A8AB-F39A763A6C80}" type="sibTrans" cxnId="{5BED98E5-63C9-4EF1-821B-00B670FC0C43}">
      <dgm:prSet/>
      <dgm:spPr/>
      <dgm:t>
        <a:bodyPr/>
        <a:lstStyle/>
        <a:p>
          <a:endParaRPr lang="en-GB"/>
        </a:p>
      </dgm:t>
    </dgm:pt>
    <dgm:pt modelId="{62F7F35C-E0AE-4554-95E3-BAD7EA5C2B39}">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altLang="en-US" sz="2800" dirty="0" smtClean="0">
              <a:cs typeface="Arial" charset="0"/>
            </a:rPr>
            <a:t>David</a:t>
          </a:r>
          <a:r>
            <a:rPr lang="en-US" altLang="en-US" sz="1800" dirty="0" smtClean="0">
              <a:cs typeface="Arial" charset="0"/>
            </a:rPr>
            <a:t> </a:t>
          </a:r>
          <a:r>
            <a:rPr lang="en-US" altLang="en-US" sz="2800" dirty="0" smtClean="0">
              <a:cs typeface="Arial" charset="0"/>
            </a:rPr>
            <a:t>Roberts</a:t>
          </a:r>
        </a:p>
        <a:p>
          <a:pPr defTabSz="1689100">
            <a:lnSpc>
              <a:spcPct val="90000"/>
            </a:lnSpc>
            <a:spcBef>
              <a:spcPct val="0"/>
            </a:spcBef>
            <a:spcAft>
              <a:spcPct val="35000"/>
            </a:spcAft>
          </a:pPr>
          <a:endParaRPr lang="en-GB" dirty="0"/>
        </a:p>
      </dgm:t>
    </dgm:pt>
    <dgm:pt modelId="{85C1F95B-6531-4CBF-8B92-7F393621FB4E}" type="parTrans" cxnId="{C09C1FAE-BD23-4B7C-B67B-6C0A4341CE47}">
      <dgm:prSet/>
      <dgm:spPr/>
      <dgm:t>
        <a:bodyPr/>
        <a:lstStyle/>
        <a:p>
          <a:endParaRPr lang="en-GB"/>
        </a:p>
      </dgm:t>
    </dgm:pt>
    <dgm:pt modelId="{EFA1DC28-C46F-42E3-BDF0-6D231D77C21C}" type="sibTrans" cxnId="{C09C1FAE-BD23-4B7C-B67B-6C0A4341CE47}">
      <dgm:prSet/>
      <dgm:spPr/>
      <dgm:t>
        <a:bodyPr/>
        <a:lstStyle/>
        <a:p>
          <a:endParaRPr lang="en-GB"/>
        </a:p>
      </dgm:t>
    </dgm:pt>
    <dgm:pt modelId="{E7659F39-B401-4F89-B191-C5FF0BB07E07}">
      <dgm:prSet phldrT="[Text]" custT="1"/>
      <dgm:spPr/>
      <dgm: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800" dirty="0" smtClean="0">
              <a:cs typeface="Arial" charset="0"/>
            </a:rPr>
            <a:t>Emily Clifford</a:t>
          </a:r>
        </a:p>
        <a:p>
          <a:endParaRPr lang="en-GB" dirty="0"/>
        </a:p>
      </dgm:t>
    </dgm:pt>
    <dgm:pt modelId="{E1AD9B88-61E5-4195-995D-72B94D0D4115}" type="parTrans" cxnId="{91E01505-48FE-4A21-B31C-FA9604A1EAB4}">
      <dgm:prSet/>
      <dgm:spPr/>
      <dgm:t>
        <a:bodyPr/>
        <a:lstStyle/>
        <a:p>
          <a:endParaRPr lang="en-GB"/>
        </a:p>
      </dgm:t>
    </dgm:pt>
    <dgm:pt modelId="{53DAAC44-8775-4F7D-884E-C8228ED53F3F}" type="sibTrans" cxnId="{91E01505-48FE-4A21-B31C-FA9604A1EAB4}">
      <dgm:prSet/>
      <dgm:spPr/>
      <dgm:t>
        <a:bodyPr/>
        <a:lstStyle/>
        <a:p>
          <a:endParaRPr lang="en-GB"/>
        </a:p>
      </dgm:t>
    </dgm:pt>
    <dgm:pt modelId="{F37D3985-7173-40A9-97D4-EB0151DB9941}" type="pres">
      <dgm:prSet presAssocID="{5F76B3A7-AAC1-4F20-91F1-5AEB6FBCCF9E}" presName="diagram" presStyleCnt="0">
        <dgm:presLayoutVars>
          <dgm:dir/>
          <dgm:resizeHandles val="exact"/>
        </dgm:presLayoutVars>
      </dgm:prSet>
      <dgm:spPr/>
      <dgm:t>
        <a:bodyPr/>
        <a:lstStyle/>
        <a:p>
          <a:endParaRPr lang="en-GB"/>
        </a:p>
      </dgm:t>
    </dgm:pt>
    <dgm:pt modelId="{44FD9713-6D27-499A-8727-41522DD29215}" type="pres">
      <dgm:prSet presAssocID="{3A14D2FB-884E-4CC2-BFD1-968D694DFAF7}" presName="node" presStyleLbl="node1" presStyleIdx="0" presStyleCnt="7" custLinFactNeighborX="2162" custLinFactNeighborY="225">
        <dgm:presLayoutVars>
          <dgm:bulletEnabled val="1"/>
        </dgm:presLayoutVars>
      </dgm:prSet>
      <dgm:spPr/>
      <dgm:t>
        <a:bodyPr/>
        <a:lstStyle/>
        <a:p>
          <a:endParaRPr lang="en-GB"/>
        </a:p>
      </dgm:t>
    </dgm:pt>
    <dgm:pt modelId="{C3C4993E-839E-4C40-9599-FB21F6B429DB}" type="pres">
      <dgm:prSet presAssocID="{36CD0954-7D16-4302-9B6C-7633DFE0A8DA}" presName="sibTrans" presStyleCnt="0"/>
      <dgm:spPr/>
    </dgm:pt>
    <dgm:pt modelId="{814D46E4-9FAA-41FB-9D6D-FAC1B1CA806A}" type="pres">
      <dgm:prSet presAssocID="{D6DB7FF7-8D5D-4743-9BB0-FC5C80F690A1}" presName="node" presStyleLbl="node1" presStyleIdx="1" presStyleCnt="7" custLinFactNeighborX="344" custLinFactNeighborY="1739">
        <dgm:presLayoutVars>
          <dgm:bulletEnabled val="1"/>
        </dgm:presLayoutVars>
      </dgm:prSet>
      <dgm:spPr/>
      <dgm:t>
        <a:bodyPr/>
        <a:lstStyle/>
        <a:p>
          <a:endParaRPr lang="en-GB"/>
        </a:p>
      </dgm:t>
    </dgm:pt>
    <dgm:pt modelId="{052FA69E-C0DB-4FD1-AE25-2534773674A7}" type="pres">
      <dgm:prSet presAssocID="{809D454C-800F-4154-8C6E-283D3053E6CC}" presName="sibTrans" presStyleCnt="0"/>
      <dgm:spPr/>
    </dgm:pt>
    <dgm:pt modelId="{EAAEFD05-1F5B-4123-90BD-70A54A3F3D1B}" type="pres">
      <dgm:prSet presAssocID="{D27E52A7-3420-4486-A24F-12F0AE5A7B10}" presName="node" presStyleLbl="node1" presStyleIdx="2" presStyleCnt="7">
        <dgm:presLayoutVars>
          <dgm:bulletEnabled val="1"/>
        </dgm:presLayoutVars>
      </dgm:prSet>
      <dgm:spPr/>
      <dgm:t>
        <a:bodyPr/>
        <a:lstStyle/>
        <a:p>
          <a:endParaRPr lang="en-GB"/>
        </a:p>
      </dgm:t>
    </dgm:pt>
    <dgm:pt modelId="{9FDE2E93-9E32-4E3D-91FF-6DB21B8C3913}" type="pres">
      <dgm:prSet presAssocID="{5126DE84-C3A4-4052-96BE-0B1E9F47BAA0}" presName="sibTrans" presStyleCnt="0"/>
      <dgm:spPr/>
    </dgm:pt>
    <dgm:pt modelId="{DB23E409-E6BD-4119-8768-137EF1DB1A6D}" type="pres">
      <dgm:prSet presAssocID="{47054D34-C66D-4310-83E4-7C9D8920E77D}" presName="node" presStyleLbl="node1" presStyleIdx="3" presStyleCnt="7">
        <dgm:presLayoutVars>
          <dgm:bulletEnabled val="1"/>
        </dgm:presLayoutVars>
      </dgm:prSet>
      <dgm:spPr/>
      <dgm:t>
        <a:bodyPr/>
        <a:lstStyle/>
        <a:p>
          <a:endParaRPr lang="en-GB"/>
        </a:p>
      </dgm:t>
    </dgm:pt>
    <dgm:pt modelId="{D82E8E8A-2D2F-40F3-A227-995F3891EB1E}" type="pres">
      <dgm:prSet presAssocID="{3BA02005-1F8B-4328-8F7B-ADC15955137E}" presName="sibTrans" presStyleCnt="0"/>
      <dgm:spPr/>
    </dgm:pt>
    <dgm:pt modelId="{2065CEED-B710-4636-9362-B63780FDCE54}" type="pres">
      <dgm:prSet presAssocID="{5C44BBB4-B7C3-4ADB-BA34-19A572039BBA}" presName="node" presStyleLbl="node1" presStyleIdx="4" presStyleCnt="7">
        <dgm:presLayoutVars>
          <dgm:bulletEnabled val="1"/>
        </dgm:presLayoutVars>
      </dgm:prSet>
      <dgm:spPr/>
      <dgm:t>
        <a:bodyPr/>
        <a:lstStyle/>
        <a:p>
          <a:endParaRPr lang="en-GB"/>
        </a:p>
      </dgm:t>
    </dgm:pt>
    <dgm:pt modelId="{07EC4CB6-59BA-4ED1-9FA7-C9697ED263D2}" type="pres">
      <dgm:prSet presAssocID="{CEDD4EBA-9379-4D43-A8AB-F39A763A6C80}" presName="sibTrans" presStyleCnt="0"/>
      <dgm:spPr/>
    </dgm:pt>
    <dgm:pt modelId="{AEC4D965-20D0-481F-886C-2B1252FD0C1F}" type="pres">
      <dgm:prSet presAssocID="{62F7F35C-E0AE-4554-95E3-BAD7EA5C2B39}" presName="node" presStyleLbl="node1" presStyleIdx="5" presStyleCnt="7" custLinFactNeighborX="-1622" custLinFactNeighborY="-1126">
        <dgm:presLayoutVars>
          <dgm:bulletEnabled val="1"/>
        </dgm:presLayoutVars>
      </dgm:prSet>
      <dgm:spPr/>
      <dgm:t>
        <a:bodyPr/>
        <a:lstStyle/>
        <a:p>
          <a:endParaRPr lang="en-GB"/>
        </a:p>
      </dgm:t>
    </dgm:pt>
    <dgm:pt modelId="{13DAD4B6-3C4E-4BF5-B918-5E814F7713D5}" type="pres">
      <dgm:prSet presAssocID="{EFA1DC28-C46F-42E3-BDF0-6D231D77C21C}" presName="sibTrans" presStyleCnt="0"/>
      <dgm:spPr/>
    </dgm:pt>
    <dgm:pt modelId="{AC163B50-B3B3-4591-BB87-085D1619E279}" type="pres">
      <dgm:prSet presAssocID="{E7659F39-B401-4F89-B191-C5FF0BB07E07}" presName="node" presStyleLbl="node1" presStyleIdx="6" presStyleCnt="7" custLinFactNeighborX="3956" custLinFactNeighborY="1357">
        <dgm:presLayoutVars>
          <dgm:bulletEnabled val="1"/>
        </dgm:presLayoutVars>
      </dgm:prSet>
      <dgm:spPr/>
      <dgm:t>
        <a:bodyPr/>
        <a:lstStyle/>
        <a:p>
          <a:endParaRPr lang="en-GB"/>
        </a:p>
      </dgm:t>
    </dgm:pt>
  </dgm:ptLst>
  <dgm:cxnLst>
    <dgm:cxn modelId="{91E01505-48FE-4A21-B31C-FA9604A1EAB4}" srcId="{5F76B3A7-AAC1-4F20-91F1-5AEB6FBCCF9E}" destId="{E7659F39-B401-4F89-B191-C5FF0BB07E07}" srcOrd="6" destOrd="0" parTransId="{E1AD9B88-61E5-4195-995D-72B94D0D4115}" sibTransId="{53DAAC44-8775-4F7D-884E-C8228ED53F3F}"/>
    <dgm:cxn modelId="{9FEF8115-B4C2-49D7-863B-7CE148DDE538}" type="presOf" srcId="{62F7F35C-E0AE-4554-95E3-BAD7EA5C2B39}" destId="{AEC4D965-20D0-481F-886C-2B1252FD0C1F}" srcOrd="0" destOrd="0" presId="urn:microsoft.com/office/officeart/2005/8/layout/default"/>
    <dgm:cxn modelId="{D0E97AAA-3A99-4874-90F0-5BAF231ECB4E}" srcId="{5F76B3A7-AAC1-4F20-91F1-5AEB6FBCCF9E}" destId="{D6DB7FF7-8D5D-4743-9BB0-FC5C80F690A1}" srcOrd="1" destOrd="0" parTransId="{05416707-2F44-424B-92D1-E82DFFBADE7C}" sibTransId="{809D454C-800F-4154-8C6E-283D3053E6CC}"/>
    <dgm:cxn modelId="{5870D866-9850-432B-A74D-1297BC6A61E9}" srcId="{5F76B3A7-AAC1-4F20-91F1-5AEB6FBCCF9E}" destId="{47054D34-C66D-4310-83E4-7C9D8920E77D}" srcOrd="3" destOrd="0" parTransId="{D3DE4C08-E408-444C-8E77-A8FE8173D3D1}" sibTransId="{3BA02005-1F8B-4328-8F7B-ADC15955137E}"/>
    <dgm:cxn modelId="{5BED98E5-63C9-4EF1-821B-00B670FC0C43}" srcId="{5F76B3A7-AAC1-4F20-91F1-5AEB6FBCCF9E}" destId="{5C44BBB4-B7C3-4ADB-BA34-19A572039BBA}" srcOrd="4" destOrd="0" parTransId="{441A779B-4AE6-4E7E-BB75-2C735E682671}" sibTransId="{CEDD4EBA-9379-4D43-A8AB-F39A763A6C80}"/>
    <dgm:cxn modelId="{A93B72F3-6D12-425B-943E-9B61FB7F0BD3}" type="presOf" srcId="{3A14D2FB-884E-4CC2-BFD1-968D694DFAF7}" destId="{44FD9713-6D27-499A-8727-41522DD29215}" srcOrd="0" destOrd="0" presId="urn:microsoft.com/office/officeart/2005/8/layout/default"/>
    <dgm:cxn modelId="{C09C1FAE-BD23-4B7C-B67B-6C0A4341CE47}" srcId="{5F76B3A7-AAC1-4F20-91F1-5AEB6FBCCF9E}" destId="{62F7F35C-E0AE-4554-95E3-BAD7EA5C2B39}" srcOrd="5" destOrd="0" parTransId="{85C1F95B-6531-4CBF-8B92-7F393621FB4E}" sibTransId="{EFA1DC28-C46F-42E3-BDF0-6D231D77C21C}"/>
    <dgm:cxn modelId="{09945390-C340-46A3-8303-B5BDA98A50E0}" type="presOf" srcId="{E7659F39-B401-4F89-B191-C5FF0BB07E07}" destId="{AC163B50-B3B3-4591-BB87-085D1619E279}" srcOrd="0" destOrd="0" presId="urn:microsoft.com/office/officeart/2005/8/layout/default"/>
    <dgm:cxn modelId="{2227EA0B-E9A2-4A5F-90C4-9998EB451499}" type="presOf" srcId="{5C44BBB4-B7C3-4ADB-BA34-19A572039BBA}" destId="{2065CEED-B710-4636-9362-B63780FDCE54}" srcOrd="0" destOrd="0" presId="urn:microsoft.com/office/officeart/2005/8/layout/default"/>
    <dgm:cxn modelId="{2F684A35-439C-4912-8F1B-A976C259B07F}" type="presOf" srcId="{D27E52A7-3420-4486-A24F-12F0AE5A7B10}" destId="{EAAEFD05-1F5B-4123-90BD-70A54A3F3D1B}" srcOrd="0" destOrd="0" presId="urn:microsoft.com/office/officeart/2005/8/layout/default"/>
    <dgm:cxn modelId="{BAFA6800-1DD7-49EA-A943-66B5AD7831BB}" type="presOf" srcId="{5F76B3A7-AAC1-4F20-91F1-5AEB6FBCCF9E}" destId="{F37D3985-7173-40A9-97D4-EB0151DB9941}" srcOrd="0" destOrd="0" presId="urn:microsoft.com/office/officeart/2005/8/layout/default"/>
    <dgm:cxn modelId="{133C18D4-86C5-49B4-AF21-E48A8DBDDE0A}" srcId="{5F76B3A7-AAC1-4F20-91F1-5AEB6FBCCF9E}" destId="{3A14D2FB-884E-4CC2-BFD1-968D694DFAF7}" srcOrd="0" destOrd="0" parTransId="{FADF633A-3DCA-4A96-B65C-570B035A788A}" sibTransId="{36CD0954-7D16-4302-9B6C-7633DFE0A8DA}"/>
    <dgm:cxn modelId="{B47E30D2-F9CE-4CA4-99E2-4D7074174124}" srcId="{5F76B3A7-AAC1-4F20-91F1-5AEB6FBCCF9E}" destId="{D27E52A7-3420-4486-A24F-12F0AE5A7B10}" srcOrd="2" destOrd="0" parTransId="{F86E871A-0D5B-49F1-B920-3571C9D1993A}" sibTransId="{5126DE84-C3A4-4052-96BE-0B1E9F47BAA0}"/>
    <dgm:cxn modelId="{838DBD80-7ACA-4AEC-A653-66A7DAEC4637}" type="presOf" srcId="{47054D34-C66D-4310-83E4-7C9D8920E77D}" destId="{DB23E409-E6BD-4119-8768-137EF1DB1A6D}" srcOrd="0" destOrd="0" presId="urn:microsoft.com/office/officeart/2005/8/layout/default"/>
    <dgm:cxn modelId="{6F53F25C-9F8B-4182-ACF0-2ECD2A31A3F0}" type="presOf" srcId="{D6DB7FF7-8D5D-4743-9BB0-FC5C80F690A1}" destId="{814D46E4-9FAA-41FB-9D6D-FAC1B1CA806A}" srcOrd="0" destOrd="0" presId="urn:microsoft.com/office/officeart/2005/8/layout/default"/>
    <dgm:cxn modelId="{D63FB504-F2C0-41E5-AEB9-A4C533F8F31F}" type="presParOf" srcId="{F37D3985-7173-40A9-97D4-EB0151DB9941}" destId="{44FD9713-6D27-499A-8727-41522DD29215}" srcOrd="0" destOrd="0" presId="urn:microsoft.com/office/officeart/2005/8/layout/default"/>
    <dgm:cxn modelId="{D86B8C18-9655-4ADB-8970-830C04ECF1CE}" type="presParOf" srcId="{F37D3985-7173-40A9-97D4-EB0151DB9941}" destId="{C3C4993E-839E-4C40-9599-FB21F6B429DB}" srcOrd="1" destOrd="0" presId="urn:microsoft.com/office/officeart/2005/8/layout/default"/>
    <dgm:cxn modelId="{697C7599-2CF8-490C-B6B1-021028A34C02}" type="presParOf" srcId="{F37D3985-7173-40A9-97D4-EB0151DB9941}" destId="{814D46E4-9FAA-41FB-9D6D-FAC1B1CA806A}" srcOrd="2" destOrd="0" presId="urn:microsoft.com/office/officeart/2005/8/layout/default"/>
    <dgm:cxn modelId="{41128F25-5CC7-4BB1-9438-DF7387CDB5F8}" type="presParOf" srcId="{F37D3985-7173-40A9-97D4-EB0151DB9941}" destId="{052FA69E-C0DB-4FD1-AE25-2534773674A7}" srcOrd="3" destOrd="0" presId="urn:microsoft.com/office/officeart/2005/8/layout/default"/>
    <dgm:cxn modelId="{590D6BA4-A93A-4CB2-90AF-CFF131745FB4}" type="presParOf" srcId="{F37D3985-7173-40A9-97D4-EB0151DB9941}" destId="{EAAEFD05-1F5B-4123-90BD-70A54A3F3D1B}" srcOrd="4" destOrd="0" presId="urn:microsoft.com/office/officeart/2005/8/layout/default"/>
    <dgm:cxn modelId="{092771E6-36AD-4F73-8E16-CFD0E3639A6C}" type="presParOf" srcId="{F37D3985-7173-40A9-97D4-EB0151DB9941}" destId="{9FDE2E93-9E32-4E3D-91FF-6DB21B8C3913}" srcOrd="5" destOrd="0" presId="urn:microsoft.com/office/officeart/2005/8/layout/default"/>
    <dgm:cxn modelId="{11673686-8180-4BD2-9BF2-9A3AF71C470B}" type="presParOf" srcId="{F37D3985-7173-40A9-97D4-EB0151DB9941}" destId="{DB23E409-E6BD-4119-8768-137EF1DB1A6D}" srcOrd="6" destOrd="0" presId="urn:microsoft.com/office/officeart/2005/8/layout/default"/>
    <dgm:cxn modelId="{B2686EA6-097B-4CCF-9F30-EA3A3AD02CDB}" type="presParOf" srcId="{F37D3985-7173-40A9-97D4-EB0151DB9941}" destId="{D82E8E8A-2D2F-40F3-A227-995F3891EB1E}" srcOrd="7" destOrd="0" presId="urn:microsoft.com/office/officeart/2005/8/layout/default"/>
    <dgm:cxn modelId="{596A3B3C-480D-49E8-8F22-0C9C8161E014}" type="presParOf" srcId="{F37D3985-7173-40A9-97D4-EB0151DB9941}" destId="{2065CEED-B710-4636-9362-B63780FDCE54}" srcOrd="8" destOrd="0" presId="urn:microsoft.com/office/officeart/2005/8/layout/default"/>
    <dgm:cxn modelId="{12D174CC-BD01-44D0-8CE9-7E203F662273}" type="presParOf" srcId="{F37D3985-7173-40A9-97D4-EB0151DB9941}" destId="{07EC4CB6-59BA-4ED1-9FA7-C9697ED263D2}" srcOrd="9" destOrd="0" presId="urn:microsoft.com/office/officeart/2005/8/layout/default"/>
    <dgm:cxn modelId="{09297543-8301-4DB1-90A6-C7C3B7C7E7B4}" type="presParOf" srcId="{F37D3985-7173-40A9-97D4-EB0151DB9941}" destId="{AEC4D965-20D0-481F-886C-2B1252FD0C1F}" srcOrd="10" destOrd="0" presId="urn:microsoft.com/office/officeart/2005/8/layout/default"/>
    <dgm:cxn modelId="{12EE65DE-BA1D-4BDE-B225-CAD92F93E042}" type="presParOf" srcId="{F37D3985-7173-40A9-97D4-EB0151DB9941}" destId="{13DAD4B6-3C4E-4BF5-B918-5E814F7713D5}" srcOrd="11" destOrd="0" presId="urn:microsoft.com/office/officeart/2005/8/layout/default"/>
    <dgm:cxn modelId="{2FFEE523-7A46-442E-81CE-291D4C3CC21C}" type="presParOf" srcId="{F37D3985-7173-40A9-97D4-EB0151DB9941}" destId="{AC163B50-B3B3-4591-BB87-085D1619E279}"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EFE9A7-AFE2-478A-BECC-57ECEDA62710}"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GB"/>
        </a:p>
      </dgm:t>
    </dgm:pt>
    <dgm:pt modelId="{F8095A62-9D60-4664-BD20-355B4C6F7D90}">
      <dgm:prSet/>
      <dgm:spPr/>
      <dgm:t>
        <a:bodyPr/>
        <a:lstStyle/>
        <a:p>
          <a:pPr rtl="0"/>
          <a:r>
            <a:rPr lang="en-GB" dirty="0" smtClean="0"/>
            <a:t>Working hours 9am-5pm </a:t>
          </a:r>
          <a:endParaRPr lang="en-GB" dirty="0"/>
        </a:p>
      </dgm:t>
    </dgm:pt>
    <dgm:pt modelId="{ED4BFEEF-2615-4C0B-AE54-D9D326A6AC8A}" type="parTrans" cxnId="{923FAD39-8579-40AA-BEDB-ADC763CC275A}">
      <dgm:prSet/>
      <dgm:spPr/>
      <dgm:t>
        <a:bodyPr/>
        <a:lstStyle/>
        <a:p>
          <a:endParaRPr lang="en-GB"/>
        </a:p>
      </dgm:t>
    </dgm:pt>
    <dgm:pt modelId="{BA87AE98-C564-43F2-860B-8F649D15A2A6}" type="sibTrans" cxnId="{923FAD39-8579-40AA-BEDB-ADC763CC275A}">
      <dgm:prSet/>
      <dgm:spPr/>
      <dgm:t>
        <a:bodyPr/>
        <a:lstStyle/>
        <a:p>
          <a:endParaRPr lang="en-GB"/>
        </a:p>
      </dgm:t>
    </dgm:pt>
    <dgm:pt modelId="{66D0E08C-E11F-46A2-9D59-E404EF95439B}">
      <dgm:prSet/>
      <dgm:spPr/>
      <dgm:t>
        <a:bodyPr/>
        <a:lstStyle/>
        <a:p>
          <a:pPr rtl="0"/>
          <a:r>
            <a:rPr lang="en-GB" dirty="0" smtClean="0"/>
            <a:t>30 minute lunch break</a:t>
          </a:r>
          <a:endParaRPr lang="en-GB" dirty="0"/>
        </a:p>
      </dgm:t>
    </dgm:pt>
    <dgm:pt modelId="{1FAA331F-D3A2-4502-A203-851298E3A2F2}" type="parTrans" cxnId="{E9A01150-BC0B-47B2-A319-3E19291B72D1}">
      <dgm:prSet/>
      <dgm:spPr/>
      <dgm:t>
        <a:bodyPr/>
        <a:lstStyle/>
        <a:p>
          <a:endParaRPr lang="en-GB"/>
        </a:p>
      </dgm:t>
    </dgm:pt>
    <dgm:pt modelId="{BF771E02-FEC5-4DFA-A4C9-5CCEEBFDAF4D}" type="sibTrans" cxnId="{E9A01150-BC0B-47B2-A319-3E19291B72D1}">
      <dgm:prSet/>
      <dgm:spPr/>
      <dgm:t>
        <a:bodyPr/>
        <a:lstStyle/>
        <a:p>
          <a:endParaRPr lang="en-GB"/>
        </a:p>
      </dgm:t>
    </dgm:pt>
    <dgm:pt modelId="{3D7F5F3D-45A5-4C69-94B6-2B88B6798BE8}">
      <dgm:prSet/>
      <dgm:spPr/>
      <dgm:t>
        <a:bodyPr/>
        <a:lstStyle/>
        <a:p>
          <a:pPr rtl="0"/>
          <a:r>
            <a:rPr lang="en-GB" smtClean="0"/>
            <a:t>One late shift per week 9am -730pm</a:t>
          </a:r>
          <a:endParaRPr lang="en-GB"/>
        </a:p>
      </dgm:t>
    </dgm:pt>
    <dgm:pt modelId="{9EA6553C-D22B-4EE8-B3B8-36227FA0FBF2}" type="parTrans" cxnId="{AA090E3C-6E9E-4297-B649-22581DB00D6A}">
      <dgm:prSet/>
      <dgm:spPr/>
      <dgm:t>
        <a:bodyPr/>
        <a:lstStyle/>
        <a:p>
          <a:endParaRPr lang="en-GB"/>
        </a:p>
      </dgm:t>
    </dgm:pt>
    <dgm:pt modelId="{59968AAB-3D6F-4C22-9B43-C827DFE434C3}" type="sibTrans" cxnId="{AA090E3C-6E9E-4297-B649-22581DB00D6A}">
      <dgm:prSet/>
      <dgm:spPr/>
      <dgm:t>
        <a:bodyPr/>
        <a:lstStyle/>
        <a:p>
          <a:endParaRPr lang="en-GB"/>
        </a:p>
      </dgm:t>
    </dgm:pt>
    <dgm:pt modelId="{01CE4C96-4F53-49AD-84D0-5A0A3A5EE286}">
      <dgm:prSet/>
      <dgm:spPr/>
      <dgm:t>
        <a:bodyPr/>
        <a:lstStyle/>
        <a:p>
          <a:pPr rtl="0"/>
          <a:r>
            <a:rPr lang="en-GB" dirty="0" smtClean="0"/>
            <a:t>30 minute lunch break</a:t>
          </a:r>
          <a:endParaRPr lang="en-GB" dirty="0"/>
        </a:p>
      </dgm:t>
    </dgm:pt>
    <dgm:pt modelId="{7C391A7E-D6D3-4B9E-83D4-B4746853BBAF}" type="parTrans" cxnId="{D6ACA49E-3415-419E-89A6-1E52E11809C3}">
      <dgm:prSet/>
      <dgm:spPr/>
      <dgm:t>
        <a:bodyPr/>
        <a:lstStyle/>
        <a:p>
          <a:endParaRPr lang="en-GB"/>
        </a:p>
      </dgm:t>
    </dgm:pt>
    <dgm:pt modelId="{C361AE58-F846-4A24-8CA3-FE448225496D}" type="sibTrans" cxnId="{D6ACA49E-3415-419E-89A6-1E52E11809C3}">
      <dgm:prSet/>
      <dgm:spPr/>
      <dgm:t>
        <a:bodyPr/>
        <a:lstStyle/>
        <a:p>
          <a:endParaRPr lang="en-GB"/>
        </a:p>
      </dgm:t>
    </dgm:pt>
    <dgm:pt modelId="{7937C693-FC0A-4284-8423-D067021BAE57}">
      <dgm:prSet/>
      <dgm:spPr/>
      <dgm:t>
        <a:bodyPr/>
        <a:lstStyle/>
        <a:p>
          <a:pPr rtl="0"/>
          <a:r>
            <a:rPr lang="en-GB" smtClean="0"/>
            <a:t>One early shift per week 9am – 3pm</a:t>
          </a:r>
          <a:endParaRPr lang="en-GB"/>
        </a:p>
      </dgm:t>
    </dgm:pt>
    <dgm:pt modelId="{148EB4D9-B32F-4763-9423-D0917A23E6B6}" type="parTrans" cxnId="{342BD61A-E2F3-47F2-9F70-A1039BAF13F7}">
      <dgm:prSet/>
      <dgm:spPr/>
      <dgm:t>
        <a:bodyPr/>
        <a:lstStyle/>
        <a:p>
          <a:endParaRPr lang="en-GB"/>
        </a:p>
      </dgm:t>
    </dgm:pt>
    <dgm:pt modelId="{41C44485-5CE2-42AD-B014-CE5F663FD190}" type="sibTrans" cxnId="{342BD61A-E2F3-47F2-9F70-A1039BAF13F7}">
      <dgm:prSet/>
      <dgm:spPr/>
      <dgm:t>
        <a:bodyPr/>
        <a:lstStyle/>
        <a:p>
          <a:endParaRPr lang="en-GB"/>
        </a:p>
      </dgm:t>
    </dgm:pt>
    <dgm:pt modelId="{30C2DE87-FD19-4265-93EF-BD9792AD23AA}">
      <dgm:prSet/>
      <dgm:spPr/>
      <dgm:t>
        <a:bodyPr/>
        <a:lstStyle/>
        <a:p>
          <a:pPr rtl="0"/>
          <a:r>
            <a:rPr lang="en-GB" smtClean="0"/>
            <a:t>1 in 8 Saturday and Sundays </a:t>
          </a:r>
          <a:endParaRPr lang="en-GB"/>
        </a:p>
      </dgm:t>
    </dgm:pt>
    <dgm:pt modelId="{4D6C6B7B-F2CD-4F8A-AAB3-AA5A2F836807}" type="parTrans" cxnId="{7791E969-786B-466F-A6CF-FEA06025D914}">
      <dgm:prSet/>
      <dgm:spPr/>
      <dgm:t>
        <a:bodyPr/>
        <a:lstStyle/>
        <a:p>
          <a:endParaRPr lang="en-GB"/>
        </a:p>
      </dgm:t>
    </dgm:pt>
    <dgm:pt modelId="{10CD141A-2831-4DCB-AEBC-E2A57325D90E}" type="sibTrans" cxnId="{7791E969-786B-466F-A6CF-FEA06025D914}">
      <dgm:prSet/>
      <dgm:spPr/>
      <dgm:t>
        <a:bodyPr/>
        <a:lstStyle/>
        <a:p>
          <a:endParaRPr lang="en-GB"/>
        </a:p>
      </dgm:t>
    </dgm:pt>
    <dgm:pt modelId="{17E8DCA6-2C03-4AEB-BF78-C5A57677B287}">
      <dgm:prSet/>
      <dgm:spPr/>
      <dgm:t>
        <a:bodyPr/>
        <a:lstStyle/>
        <a:p>
          <a:pPr rtl="0"/>
          <a:r>
            <a:rPr lang="en-GB" b="1" smtClean="0"/>
            <a:t>REST DAY</a:t>
          </a:r>
          <a:r>
            <a:rPr lang="en-GB" smtClean="0"/>
            <a:t> – 1 full day off after working a weekend</a:t>
          </a:r>
          <a:endParaRPr lang="en-GB"/>
        </a:p>
      </dgm:t>
    </dgm:pt>
    <dgm:pt modelId="{611597CE-4B5B-4138-A29B-34C47CE707C7}" type="parTrans" cxnId="{1F0D9E9F-2167-4F06-A7CA-F4F50D451C0D}">
      <dgm:prSet/>
      <dgm:spPr/>
      <dgm:t>
        <a:bodyPr/>
        <a:lstStyle/>
        <a:p>
          <a:endParaRPr lang="en-GB"/>
        </a:p>
      </dgm:t>
    </dgm:pt>
    <dgm:pt modelId="{D9A8A2F9-0CBC-4503-A4DC-6C3045A3B522}" type="sibTrans" cxnId="{1F0D9E9F-2167-4F06-A7CA-F4F50D451C0D}">
      <dgm:prSet/>
      <dgm:spPr/>
      <dgm:t>
        <a:bodyPr/>
        <a:lstStyle/>
        <a:p>
          <a:endParaRPr lang="en-GB"/>
        </a:p>
      </dgm:t>
    </dgm:pt>
    <dgm:pt modelId="{37EE413D-B14F-4CCE-AC5F-CC235BFB753A}">
      <dgm:prSet/>
      <dgm:spPr/>
      <dgm:t>
        <a:bodyPr/>
        <a:lstStyle/>
        <a:p>
          <a:pPr rtl="0"/>
          <a:r>
            <a:rPr lang="en-GB" dirty="0" smtClean="0"/>
            <a:t>1 x 15 minute morning break and 1 x 30 minute break at 430pm</a:t>
          </a:r>
          <a:endParaRPr lang="en-GB" dirty="0"/>
        </a:p>
      </dgm:t>
    </dgm:pt>
    <dgm:pt modelId="{40454ABF-307F-4043-9217-92FCA7F39C3D}" type="parTrans" cxnId="{92364465-4159-462B-9A0E-710CB83A6C95}">
      <dgm:prSet/>
      <dgm:spPr/>
      <dgm:t>
        <a:bodyPr/>
        <a:lstStyle/>
        <a:p>
          <a:endParaRPr lang="en-GB"/>
        </a:p>
      </dgm:t>
    </dgm:pt>
    <dgm:pt modelId="{FDEBBB29-1FB5-4F4D-A375-F794DB5EB50C}" type="sibTrans" cxnId="{92364465-4159-462B-9A0E-710CB83A6C95}">
      <dgm:prSet/>
      <dgm:spPr/>
      <dgm:t>
        <a:bodyPr/>
        <a:lstStyle/>
        <a:p>
          <a:endParaRPr lang="en-GB"/>
        </a:p>
      </dgm:t>
    </dgm:pt>
    <dgm:pt modelId="{FDA5E204-8CCB-43A9-ACC3-F74B6ABEF2CC}">
      <dgm:prSet/>
      <dgm:spPr/>
      <dgm:t>
        <a:bodyPr/>
        <a:lstStyle/>
        <a:p>
          <a:pPr rtl="0"/>
          <a:r>
            <a:rPr lang="en-GB" dirty="0" smtClean="0"/>
            <a:t>2 x 15 minute tea breaks, morning and afternoon</a:t>
          </a:r>
          <a:endParaRPr lang="en-GB" dirty="0"/>
        </a:p>
      </dgm:t>
    </dgm:pt>
    <dgm:pt modelId="{D62E6464-714C-49A7-A29E-4FBBC262FF9D}" type="parTrans" cxnId="{6DD7375F-DB90-4947-A652-AD7FB007F47B}">
      <dgm:prSet/>
      <dgm:spPr/>
      <dgm:t>
        <a:bodyPr/>
        <a:lstStyle/>
        <a:p>
          <a:endParaRPr lang="en-GB"/>
        </a:p>
      </dgm:t>
    </dgm:pt>
    <dgm:pt modelId="{8845AF12-F8E9-4285-9A36-DC3DBD0BD9BE}" type="sibTrans" cxnId="{6DD7375F-DB90-4947-A652-AD7FB007F47B}">
      <dgm:prSet/>
      <dgm:spPr/>
      <dgm:t>
        <a:bodyPr/>
        <a:lstStyle/>
        <a:p>
          <a:endParaRPr lang="en-GB"/>
        </a:p>
      </dgm:t>
    </dgm:pt>
    <dgm:pt modelId="{72FA220D-5EF5-4596-9CFD-EB9E211C36F8}" type="pres">
      <dgm:prSet presAssocID="{93EFE9A7-AFE2-478A-BECC-57ECEDA62710}" presName="linear" presStyleCnt="0">
        <dgm:presLayoutVars>
          <dgm:animLvl val="lvl"/>
          <dgm:resizeHandles val="exact"/>
        </dgm:presLayoutVars>
      </dgm:prSet>
      <dgm:spPr/>
      <dgm:t>
        <a:bodyPr/>
        <a:lstStyle/>
        <a:p>
          <a:endParaRPr lang="en-GB"/>
        </a:p>
      </dgm:t>
    </dgm:pt>
    <dgm:pt modelId="{6B024588-AF9C-44A7-A0EA-06399ADA74C6}" type="pres">
      <dgm:prSet presAssocID="{F8095A62-9D60-4664-BD20-355B4C6F7D90}" presName="parentText" presStyleLbl="node1" presStyleIdx="0" presStyleCnt="5">
        <dgm:presLayoutVars>
          <dgm:chMax val="0"/>
          <dgm:bulletEnabled val="1"/>
        </dgm:presLayoutVars>
      </dgm:prSet>
      <dgm:spPr/>
      <dgm:t>
        <a:bodyPr/>
        <a:lstStyle/>
        <a:p>
          <a:endParaRPr lang="en-GB"/>
        </a:p>
      </dgm:t>
    </dgm:pt>
    <dgm:pt modelId="{69881314-0B8D-4C34-B818-4A25F8C97B99}" type="pres">
      <dgm:prSet presAssocID="{F8095A62-9D60-4664-BD20-355B4C6F7D90}" presName="childText" presStyleLbl="revTx" presStyleIdx="0" presStyleCnt="2">
        <dgm:presLayoutVars>
          <dgm:bulletEnabled val="1"/>
        </dgm:presLayoutVars>
      </dgm:prSet>
      <dgm:spPr/>
      <dgm:t>
        <a:bodyPr/>
        <a:lstStyle/>
        <a:p>
          <a:endParaRPr lang="en-GB"/>
        </a:p>
      </dgm:t>
    </dgm:pt>
    <dgm:pt modelId="{95585935-F616-4A20-9D4C-B025260BC47A}" type="pres">
      <dgm:prSet presAssocID="{3D7F5F3D-45A5-4C69-94B6-2B88B6798BE8}" presName="parentText" presStyleLbl="node1" presStyleIdx="1" presStyleCnt="5">
        <dgm:presLayoutVars>
          <dgm:chMax val="0"/>
          <dgm:bulletEnabled val="1"/>
        </dgm:presLayoutVars>
      </dgm:prSet>
      <dgm:spPr/>
      <dgm:t>
        <a:bodyPr/>
        <a:lstStyle/>
        <a:p>
          <a:endParaRPr lang="en-GB"/>
        </a:p>
      </dgm:t>
    </dgm:pt>
    <dgm:pt modelId="{406276E3-3D17-42E0-8E11-FDC22AFBFF42}" type="pres">
      <dgm:prSet presAssocID="{3D7F5F3D-45A5-4C69-94B6-2B88B6798BE8}" presName="childText" presStyleLbl="revTx" presStyleIdx="1" presStyleCnt="2">
        <dgm:presLayoutVars>
          <dgm:bulletEnabled val="1"/>
        </dgm:presLayoutVars>
      </dgm:prSet>
      <dgm:spPr/>
      <dgm:t>
        <a:bodyPr/>
        <a:lstStyle/>
        <a:p>
          <a:endParaRPr lang="en-GB"/>
        </a:p>
      </dgm:t>
    </dgm:pt>
    <dgm:pt modelId="{A343C7F8-04C6-4ED6-B157-59B1A3BB269E}" type="pres">
      <dgm:prSet presAssocID="{7937C693-FC0A-4284-8423-D067021BAE57}" presName="parentText" presStyleLbl="node1" presStyleIdx="2" presStyleCnt="5">
        <dgm:presLayoutVars>
          <dgm:chMax val="0"/>
          <dgm:bulletEnabled val="1"/>
        </dgm:presLayoutVars>
      </dgm:prSet>
      <dgm:spPr/>
      <dgm:t>
        <a:bodyPr/>
        <a:lstStyle/>
        <a:p>
          <a:endParaRPr lang="en-GB"/>
        </a:p>
      </dgm:t>
    </dgm:pt>
    <dgm:pt modelId="{7A711B3E-03F2-45B3-ACE5-48AE5459412A}" type="pres">
      <dgm:prSet presAssocID="{41C44485-5CE2-42AD-B014-CE5F663FD190}" presName="spacer" presStyleCnt="0"/>
      <dgm:spPr/>
    </dgm:pt>
    <dgm:pt modelId="{5545963D-DBF2-4FA6-B69D-80FE3684E196}" type="pres">
      <dgm:prSet presAssocID="{30C2DE87-FD19-4265-93EF-BD9792AD23AA}" presName="parentText" presStyleLbl="node1" presStyleIdx="3" presStyleCnt="5">
        <dgm:presLayoutVars>
          <dgm:chMax val="0"/>
          <dgm:bulletEnabled val="1"/>
        </dgm:presLayoutVars>
      </dgm:prSet>
      <dgm:spPr/>
      <dgm:t>
        <a:bodyPr/>
        <a:lstStyle/>
        <a:p>
          <a:endParaRPr lang="en-GB"/>
        </a:p>
      </dgm:t>
    </dgm:pt>
    <dgm:pt modelId="{D98EED90-AA3C-488E-8C85-A5A8DABC3568}" type="pres">
      <dgm:prSet presAssocID="{10CD141A-2831-4DCB-AEBC-E2A57325D90E}" presName="spacer" presStyleCnt="0"/>
      <dgm:spPr/>
    </dgm:pt>
    <dgm:pt modelId="{E23DA3B6-56D2-4A7D-867C-253A63CC06A7}" type="pres">
      <dgm:prSet presAssocID="{17E8DCA6-2C03-4AEB-BF78-C5A57677B287}" presName="parentText" presStyleLbl="node1" presStyleIdx="4" presStyleCnt="5">
        <dgm:presLayoutVars>
          <dgm:chMax val="0"/>
          <dgm:bulletEnabled val="1"/>
        </dgm:presLayoutVars>
      </dgm:prSet>
      <dgm:spPr/>
      <dgm:t>
        <a:bodyPr/>
        <a:lstStyle/>
        <a:p>
          <a:endParaRPr lang="en-GB"/>
        </a:p>
      </dgm:t>
    </dgm:pt>
  </dgm:ptLst>
  <dgm:cxnLst>
    <dgm:cxn modelId="{92364465-4159-462B-9A0E-710CB83A6C95}" srcId="{3D7F5F3D-45A5-4C69-94B6-2B88B6798BE8}" destId="{37EE413D-B14F-4CCE-AC5F-CC235BFB753A}" srcOrd="1" destOrd="0" parTransId="{40454ABF-307F-4043-9217-92FCA7F39C3D}" sibTransId="{FDEBBB29-1FB5-4F4D-A375-F794DB5EB50C}"/>
    <dgm:cxn modelId="{986174F5-E470-4B7F-8872-22B35406B839}" type="presOf" srcId="{93EFE9A7-AFE2-478A-BECC-57ECEDA62710}" destId="{72FA220D-5EF5-4596-9CFD-EB9E211C36F8}" srcOrd="0" destOrd="0" presId="urn:microsoft.com/office/officeart/2005/8/layout/vList2"/>
    <dgm:cxn modelId="{05F2258B-37DD-4C69-AFF3-4C53C79EBCA8}" type="presOf" srcId="{01CE4C96-4F53-49AD-84D0-5A0A3A5EE286}" destId="{406276E3-3D17-42E0-8E11-FDC22AFBFF42}" srcOrd="0" destOrd="0" presId="urn:microsoft.com/office/officeart/2005/8/layout/vList2"/>
    <dgm:cxn modelId="{3FE0BEFE-0593-43DE-9D75-1C271A1BCD63}" type="presOf" srcId="{37EE413D-B14F-4CCE-AC5F-CC235BFB753A}" destId="{406276E3-3D17-42E0-8E11-FDC22AFBFF42}" srcOrd="0" destOrd="1" presId="urn:microsoft.com/office/officeart/2005/8/layout/vList2"/>
    <dgm:cxn modelId="{D6ACA49E-3415-419E-89A6-1E52E11809C3}" srcId="{3D7F5F3D-45A5-4C69-94B6-2B88B6798BE8}" destId="{01CE4C96-4F53-49AD-84D0-5A0A3A5EE286}" srcOrd="0" destOrd="0" parTransId="{7C391A7E-D6D3-4B9E-83D4-B4746853BBAF}" sibTransId="{C361AE58-F846-4A24-8CA3-FE448225496D}"/>
    <dgm:cxn modelId="{6DD7375F-DB90-4947-A652-AD7FB007F47B}" srcId="{F8095A62-9D60-4664-BD20-355B4C6F7D90}" destId="{FDA5E204-8CCB-43A9-ACC3-F74B6ABEF2CC}" srcOrd="1" destOrd="0" parTransId="{D62E6464-714C-49A7-A29E-4FBBC262FF9D}" sibTransId="{8845AF12-F8E9-4285-9A36-DC3DBD0BD9BE}"/>
    <dgm:cxn modelId="{BDF80A7F-C218-42CF-9D51-D2376481E05E}" type="presOf" srcId="{7937C693-FC0A-4284-8423-D067021BAE57}" destId="{A343C7F8-04C6-4ED6-B157-59B1A3BB269E}" srcOrd="0" destOrd="0" presId="urn:microsoft.com/office/officeart/2005/8/layout/vList2"/>
    <dgm:cxn modelId="{E9A01150-BC0B-47B2-A319-3E19291B72D1}" srcId="{F8095A62-9D60-4664-BD20-355B4C6F7D90}" destId="{66D0E08C-E11F-46A2-9D59-E404EF95439B}" srcOrd="0" destOrd="0" parTransId="{1FAA331F-D3A2-4502-A203-851298E3A2F2}" sibTransId="{BF771E02-FEC5-4DFA-A4C9-5CCEEBFDAF4D}"/>
    <dgm:cxn modelId="{D60C5B44-1D6E-4819-AAD0-47723132EA63}" type="presOf" srcId="{17E8DCA6-2C03-4AEB-BF78-C5A57677B287}" destId="{E23DA3B6-56D2-4A7D-867C-253A63CC06A7}" srcOrd="0" destOrd="0" presId="urn:microsoft.com/office/officeart/2005/8/layout/vList2"/>
    <dgm:cxn modelId="{531D9AC6-7A33-467D-B2EF-34957C33E970}" type="presOf" srcId="{F8095A62-9D60-4664-BD20-355B4C6F7D90}" destId="{6B024588-AF9C-44A7-A0EA-06399ADA74C6}" srcOrd="0" destOrd="0" presId="urn:microsoft.com/office/officeart/2005/8/layout/vList2"/>
    <dgm:cxn modelId="{3B20322E-3B23-4E19-9144-B75650DA0F90}" type="presOf" srcId="{3D7F5F3D-45A5-4C69-94B6-2B88B6798BE8}" destId="{95585935-F616-4A20-9D4C-B025260BC47A}" srcOrd="0" destOrd="0" presId="urn:microsoft.com/office/officeart/2005/8/layout/vList2"/>
    <dgm:cxn modelId="{1F0D9E9F-2167-4F06-A7CA-F4F50D451C0D}" srcId="{93EFE9A7-AFE2-478A-BECC-57ECEDA62710}" destId="{17E8DCA6-2C03-4AEB-BF78-C5A57677B287}" srcOrd="4" destOrd="0" parTransId="{611597CE-4B5B-4138-A29B-34C47CE707C7}" sibTransId="{D9A8A2F9-0CBC-4503-A4DC-6C3045A3B522}"/>
    <dgm:cxn modelId="{4EAB288D-C0FA-45D9-B49E-D2C7B7F5E889}" type="presOf" srcId="{FDA5E204-8CCB-43A9-ACC3-F74B6ABEF2CC}" destId="{69881314-0B8D-4C34-B818-4A25F8C97B99}" srcOrd="0" destOrd="1" presId="urn:microsoft.com/office/officeart/2005/8/layout/vList2"/>
    <dgm:cxn modelId="{4EDC9248-304A-47E2-9353-06C564A53F9A}" type="presOf" srcId="{66D0E08C-E11F-46A2-9D59-E404EF95439B}" destId="{69881314-0B8D-4C34-B818-4A25F8C97B99}" srcOrd="0" destOrd="0" presId="urn:microsoft.com/office/officeart/2005/8/layout/vList2"/>
    <dgm:cxn modelId="{C0994444-DCB5-494D-AD97-88FA20227D07}" type="presOf" srcId="{30C2DE87-FD19-4265-93EF-BD9792AD23AA}" destId="{5545963D-DBF2-4FA6-B69D-80FE3684E196}" srcOrd="0" destOrd="0" presId="urn:microsoft.com/office/officeart/2005/8/layout/vList2"/>
    <dgm:cxn modelId="{7791E969-786B-466F-A6CF-FEA06025D914}" srcId="{93EFE9A7-AFE2-478A-BECC-57ECEDA62710}" destId="{30C2DE87-FD19-4265-93EF-BD9792AD23AA}" srcOrd="3" destOrd="0" parTransId="{4D6C6B7B-F2CD-4F8A-AAB3-AA5A2F836807}" sibTransId="{10CD141A-2831-4DCB-AEBC-E2A57325D90E}"/>
    <dgm:cxn modelId="{AA090E3C-6E9E-4297-B649-22581DB00D6A}" srcId="{93EFE9A7-AFE2-478A-BECC-57ECEDA62710}" destId="{3D7F5F3D-45A5-4C69-94B6-2B88B6798BE8}" srcOrd="1" destOrd="0" parTransId="{9EA6553C-D22B-4EE8-B3B8-36227FA0FBF2}" sibTransId="{59968AAB-3D6F-4C22-9B43-C827DFE434C3}"/>
    <dgm:cxn modelId="{923FAD39-8579-40AA-BEDB-ADC763CC275A}" srcId="{93EFE9A7-AFE2-478A-BECC-57ECEDA62710}" destId="{F8095A62-9D60-4664-BD20-355B4C6F7D90}" srcOrd="0" destOrd="0" parTransId="{ED4BFEEF-2615-4C0B-AE54-D9D326A6AC8A}" sibTransId="{BA87AE98-C564-43F2-860B-8F649D15A2A6}"/>
    <dgm:cxn modelId="{342BD61A-E2F3-47F2-9F70-A1039BAF13F7}" srcId="{93EFE9A7-AFE2-478A-BECC-57ECEDA62710}" destId="{7937C693-FC0A-4284-8423-D067021BAE57}" srcOrd="2" destOrd="0" parTransId="{148EB4D9-B32F-4763-9423-D0917A23E6B6}" sibTransId="{41C44485-5CE2-42AD-B014-CE5F663FD190}"/>
    <dgm:cxn modelId="{65D0230C-8275-4B04-9E7F-0C43476663B4}" type="presParOf" srcId="{72FA220D-5EF5-4596-9CFD-EB9E211C36F8}" destId="{6B024588-AF9C-44A7-A0EA-06399ADA74C6}" srcOrd="0" destOrd="0" presId="urn:microsoft.com/office/officeart/2005/8/layout/vList2"/>
    <dgm:cxn modelId="{EECFD221-6BE6-4C71-8366-3DC3DA3C29CE}" type="presParOf" srcId="{72FA220D-5EF5-4596-9CFD-EB9E211C36F8}" destId="{69881314-0B8D-4C34-B818-4A25F8C97B99}" srcOrd="1" destOrd="0" presId="urn:microsoft.com/office/officeart/2005/8/layout/vList2"/>
    <dgm:cxn modelId="{D81FB78B-A8D2-47B1-BD43-279EF83793EC}" type="presParOf" srcId="{72FA220D-5EF5-4596-9CFD-EB9E211C36F8}" destId="{95585935-F616-4A20-9D4C-B025260BC47A}" srcOrd="2" destOrd="0" presId="urn:microsoft.com/office/officeart/2005/8/layout/vList2"/>
    <dgm:cxn modelId="{CB1CF062-B51C-46C2-81E0-497AB7473AA2}" type="presParOf" srcId="{72FA220D-5EF5-4596-9CFD-EB9E211C36F8}" destId="{406276E3-3D17-42E0-8E11-FDC22AFBFF42}" srcOrd="3" destOrd="0" presId="urn:microsoft.com/office/officeart/2005/8/layout/vList2"/>
    <dgm:cxn modelId="{97E54433-7587-4E03-8159-815AD3B4E646}" type="presParOf" srcId="{72FA220D-5EF5-4596-9CFD-EB9E211C36F8}" destId="{A343C7F8-04C6-4ED6-B157-59B1A3BB269E}" srcOrd="4" destOrd="0" presId="urn:microsoft.com/office/officeart/2005/8/layout/vList2"/>
    <dgm:cxn modelId="{B56BBD8E-5D17-404F-AB3D-9B9AA0335789}" type="presParOf" srcId="{72FA220D-5EF5-4596-9CFD-EB9E211C36F8}" destId="{7A711B3E-03F2-45B3-ACE5-48AE5459412A}" srcOrd="5" destOrd="0" presId="urn:microsoft.com/office/officeart/2005/8/layout/vList2"/>
    <dgm:cxn modelId="{7612FECF-2306-4273-AF21-9A34D2F23330}" type="presParOf" srcId="{72FA220D-5EF5-4596-9CFD-EB9E211C36F8}" destId="{5545963D-DBF2-4FA6-B69D-80FE3684E196}" srcOrd="6" destOrd="0" presId="urn:microsoft.com/office/officeart/2005/8/layout/vList2"/>
    <dgm:cxn modelId="{3C9DB9EC-6950-459F-A456-579DEDFA9790}" type="presParOf" srcId="{72FA220D-5EF5-4596-9CFD-EB9E211C36F8}" destId="{D98EED90-AA3C-488E-8C85-A5A8DABC3568}" srcOrd="7" destOrd="0" presId="urn:microsoft.com/office/officeart/2005/8/layout/vList2"/>
    <dgm:cxn modelId="{F6ABCD2E-668C-49A6-B35D-EA546D7EFAA6}" type="presParOf" srcId="{72FA220D-5EF5-4596-9CFD-EB9E211C36F8}" destId="{E23DA3B6-56D2-4A7D-867C-253A63CC06A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F62FF7F-B620-41AC-ABB5-BF4977E0A733}"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GB"/>
        </a:p>
      </dgm:t>
    </dgm:pt>
    <dgm:pt modelId="{2A109804-DF2F-40E3-B722-BE863AD20DF1}">
      <dgm:prSet/>
      <dgm:spPr/>
      <dgm:t>
        <a:bodyPr/>
        <a:lstStyle/>
        <a:p>
          <a:pPr rtl="0"/>
          <a:r>
            <a:rPr lang="en-US" smtClean="0"/>
            <a:t>Transitional year</a:t>
          </a:r>
          <a:endParaRPr lang="en-GB"/>
        </a:p>
      </dgm:t>
    </dgm:pt>
    <dgm:pt modelId="{F568A52D-C08B-427E-8601-2F4B9E7CB017}" type="parTrans" cxnId="{81067512-02AF-4A79-AC09-7FE2251A40BC}">
      <dgm:prSet/>
      <dgm:spPr/>
      <dgm:t>
        <a:bodyPr/>
        <a:lstStyle/>
        <a:p>
          <a:endParaRPr lang="en-GB"/>
        </a:p>
      </dgm:t>
    </dgm:pt>
    <dgm:pt modelId="{10CF5D23-FA98-4936-8C15-76D587DDA4A2}" type="sibTrans" cxnId="{81067512-02AF-4A79-AC09-7FE2251A40BC}">
      <dgm:prSet/>
      <dgm:spPr/>
      <dgm:t>
        <a:bodyPr/>
        <a:lstStyle/>
        <a:p>
          <a:endParaRPr lang="en-GB"/>
        </a:p>
      </dgm:t>
    </dgm:pt>
    <dgm:pt modelId="{B3580658-4490-4877-BCB3-10145F7C52C8}">
      <dgm:prSet/>
      <dgm:spPr/>
      <dgm:t>
        <a:bodyPr/>
        <a:lstStyle/>
        <a:p>
          <a:pPr rtl="0"/>
          <a:r>
            <a:rPr lang="en-US" smtClean="0"/>
            <a:t>Gradually take on the mindset of a pharmacist</a:t>
          </a:r>
          <a:endParaRPr lang="en-GB"/>
        </a:p>
      </dgm:t>
    </dgm:pt>
    <dgm:pt modelId="{CA03E101-0965-4F53-A357-71D0F8764D85}" type="parTrans" cxnId="{71B78EA8-1999-40D4-A576-2DA1B742EC06}">
      <dgm:prSet/>
      <dgm:spPr/>
      <dgm:t>
        <a:bodyPr/>
        <a:lstStyle/>
        <a:p>
          <a:endParaRPr lang="en-GB"/>
        </a:p>
      </dgm:t>
    </dgm:pt>
    <dgm:pt modelId="{235BCD12-B8D2-4C03-9F2D-F287A331A2AB}" type="sibTrans" cxnId="{71B78EA8-1999-40D4-A576-2DA1B742EC06}">
      <dgm:prSet/>
      <dgm:spPr/>
      <dgm:t>
        <a:bodyPr/>
        <a:lstStyle/>
        <a:p>
          <a:endParaRPr lang="en-GB"/>
        </a:p>
      </dgm:t>
    </dgm:pt>
    <dgm:pt modelId="{D8521B8B-176A-46FC-9984-6172D3F3891B}">
      <dgm:prSet/>
      <dgm:spPr/>
      <dgm:t>
        <a:bodyPr/>
        <a:lstStyle/>
        <a:p>
          <a:pPr rtl="0"/>
          <a:r>
            <a:rPr lang="en-US" smtClean="0"/>
            <a:t>Steep learning curve with lots of private study/paperwork</a:t>
          </a:r>
          <a:endParaRPr lang="en-GB"/>
        </a:p>
      </dgm:t>
    </dgm:pt>
    <dgm:pt modelId="{642582E7-4ADC-4538-A0D7-E58E19C30A89}" type="parTrans" cxnId="{8124B684-0385-4F3E-8BF2-AF7726D7E17D}">
      <dgm:prSet/>
      <dgm:spPr/>
      <dgm:t>
        <a:bodyPr/>
        <a:lstStyle/>
        <a:p>
          <a:endParaRPr lang="en-GB"/>
        </a:p>
      </dgm:t>
    </dgm:pt>
    <dgm:pt modelId="{5E5DC325-BC87-4A1E-AE57-CD4560D5F03C}" type="sibTrans" cxnId="{8124B684-0385-4F3E-8BF2-AF7726D7E17D}">
      <dgm:prSet/>
      <dgm:spPr/>
      <dgm:t>
        <a:bodyPr/>
        <a:lstStyle/>
        <a:p>
          <a:endParaRPr lang="en-GB"/>
        </a:p>
      </dgm:t>
    </dgm:pt>
    <dgm:pt modelId="{36ADE941-BD9A-4B37-AADF-0BF514CAA366}">
      <dgm:prSet/>
      <dgm:spPr/>
      <dgm:t>
        <a:bodyPr/>
        <a:lstStyle/>
        <a:p>
          <a:pPr rtl="0"/>
          <a:r>
            <a:rPr lang="en-US" smtClean="0"/>
            <a:t>Be open to feedback and flexible (prepared to do anything) </a:t>
          </a:r>
          <a:endParaRPr lang="en-GB"/>
        </a:p>
      </dgm:t>
    </dgm:pt>
    <dgm:pt modelId="{27102745-E882-47EC-8F71-E389E11BFD1D}" type="parTrans" cxnId="{00E93DA2-F611-47CB-8B0A-D44CE35E9C52}">
      <dgm:prSet/>
      <dgm:spPr/>
      <dgm:t>
        <a:bodyPr/>
        <a:lstStyle/>
        <a:p>
          <a:endParaRPr lang="en-GB"/>
        </a:p>
      </dgm:t>
    </dgm:pt>
    <dgm:pt modelId="{F4981FB5-0B69-4534-8B60-F5F963207AA9}" type="sibTrans" cxnId="{00E93DA2-F611-47CB-8B0A-D44CE35E9C52}">
      <dgm:prSet/>
      <dgm:spPr/>
      <dgm:t>
        <a:bodyPr/>
        <a:lstStyle/>
        <a:p>
          <a:endParaRPr lang="en-GB"/>
        </a:p>
      </dgm:t>
    </dgm:pt>
    <dgm:pt modelId="{6A4B4869-D36B-42F6-BFB3-A0819F6B2EFA}">
      <dgm:prSet/>
      <dgm:spPr/>
      <dgm:t>
        <a:bodyPr/>
        <a:lstStyle/>
        <a:p>
          <a:pPr rtl="0"/>
          <a:r>
            <a:rPr lang="en-US" dirty="0" smtClean="0"/>
            <a:t>Do not do anything that you are not competent/signed off to do it.</a:t>
          </a:r>
          <a:endParaRPr lang="en-GB" dirty="0"/>
        </a:p>
      </dgm:t>
    </dgm:pt>
    <dgm:pt modelId="{3B718C16-1CC1-493C-8ECF-CB1084595F2D}" type="parTrans" cxnId="{4543B76D-4F35-4324-B444-C64732C7B039}">
      <dgm:prSet/>
      <dgm:spPr/>
      <dgm:t>
        <a:bodyPr/>
        <a:lstStyle/>
        <a:p>
          <a:endParaRPr lang="en-GB"/>
        </a:p>
      </dgm:t>
    </dgm:pt>
    <dgm:pt modelId="{297E910E-F723-4658-94CF-8F7D085C4E58}" type="sibTrans" cxnId="{4543B76D-4F35-4324-B444-C64732C7B039}">
      <dgm:prSet/>
      <dgm:spPr/>
      <dgm:t>
        <a:bodyPr/>
        <a:lstStyle/>
        <a:p>
          <a:endParaRPr lang="en-GB"/>
        </a:p>
      </dgm:t>
    </dgm:pt>
    <dgm:pt modelId="{ABB0219D-0B79-4B29-84CE-41C1CDAED925}">
      <dgm:prSet/>
      <dgm:spPr/>
      <dgm:t>
        <a:bodyPr/>
        <a:lstStyle/>
        <a:p>
          <a:pPr rtl="0"/>
          <a:r>
            <a:rPr lang="en-US" smtClean="0"/>
            <a:t>As a full time paid NHS employee, you will be expected to have an ‘’all hands on deck’’ attitude</a:t>
          </a:r>
          <a:endParaRPr lang="en-GB"/>
        </a:p>
      </dgm:t>
    </dgm:pt>
    <dgm:pt modelId="{0956D1B2-41AE-4F82-9EA8-7D1A7EAF8AF6}" type="parTrans" cxnId="{444991FD-E85E-4C6F-997D-AB743EF08DBD}">
      <dgm:prSet/>
      <dgm:spPr/>
      <dgm:t>
        <a:bodyPr/>
        <a:lstStyle/>
        <a:p>
          <a:endParaRPr lang="en-GB"/>
        </a:p>
      </dgm:t>
    </dgm:pt>
    <dgm:pt modelId="{B8F2C5D8-2EC7-49A6-A44B-9E3AE49C9DD9}" type="sibTrans" cxnId="{444991FD-E85E-4C6F-997D-AB743EF08DBD}">
      <dgm:prSet/>
      <dgm:spPr/>
      <dgm:t>
        <a:bodyPr/>
        <a:lstStyle/>
        <a:p>
          <a:endParaRPr lang="en-GB"/>
        </a:p>
      </dgm:t>
    </dgm:pt>
    <dgm:pt modelId="{D0781DD1-BAEF-47D7-983E-2EF764BB4615}">
      <dgm:prSet/>
      <dgm:spPr/>
      <dgm:t>
        <a:bodyPr/>
        <a:lstStyle/>
        <a:p>
          <a:pPr rtl="0"/>
          <a:r>
            <a:rPr lang="en-US" dirty="0" smtClean="0"/>
            <a:t>Clinical pharmacy happens everywhere and can be applied in all rotations.</a:t>
          </a:r>
          <a:endParaRPr lang="en-GB" dirty="0"/>
        </a:p>
      </dgm:t>
    </dgm:pt>
    <dgm:pt modelId="{4F3B8874-930A-4116-B3D4-B13E539D0C39}" type="parTrans" cxnId="{616ED0AD-7ECB-4E6A-81CB-D3CE2926A51E}">
      <dgm:prSet/>
      <dgm:spPr/>
      <dgm:t>
        <a:bodyPr/>
        <a:lstStyle/>
        <a:p>
          <a:endParaRPr lang="en-GB"/>
        </a:p>
      </dgm:t>
    </dgm:pt>
    <dgm:pt modelId="{FF790C57-AB9A-404C-9397-A1729F4549C6}" type="sibTrans" cxnId="{616ED0AD-7ECB-4E6A-81CB-D3CE2926A51E}">
      <dgm:prSet/>
      <dgm:spPr/>
      <dgm:t>
        <a:bodyPr/>
        <a:lstStyle/>
        <a:p>
          <a:endParaRPr lang="en-GB"/>
        </a:p>
      </dgm:t>
    </dgm:pt>
    <dgm:pt modelId="{95A4CC0A-4E85-4A88-BE4E-BD2B444BD23D}" type="pres">
      <dgm:prSet presAssocID="{7F62FF7F-B620-41AC-ABB5-BF4977E0A733}" presName="linear" presStyleCnt="0">
        <dgm:presLayoutVars>
          <dgm:animLvl val="lvl"/>
          <dgm:resizeHandles val="exact"/>
        </dgm:presLayoutVars>
      </dgm:prSet>
      <dgm:spPr/>
      <dgm:t>
        <a:bodyPr/>
        <a:lstStyle/>
        <a:p>
          <a:endParaRPr lang="en-GB"/>
        </a:p>
      </dgm:t>
    </dgm:pt>
    <dgm:pt modelId="{4A1AF643-AEDC-4AA2-BBD2-5119C72DCFFE}" type="pres">
      <dgm:prSet presAssocID="{2A109804-DF2F-40E3-B722-BE863AD20DF1}" presName="parentText" presStyleLbl="node1" presStyleIdx="0" presStyleCnt="7">
        <dgm:presLayoutVars>
          <dgm:chMax val="0"/>
          <dgm:bulletEnabled val="1"/>
        </dgm:presLayoutVars>
      </dgm:prSet>
      <dgm:spPr/>
      <dgm:t>
        <a:bodyPr/>
        <a:lstStyle/>
        <a:p>
          <a:endParaRPr lang="en-GB"/>
        </a:p>
      </dgm:t>
    </dgm:pt>
    <dgm:pt modelId="{E1BF9635-1CFE-4030-8419-B885077EA79D}" type="pres">
      <dgm:prSet presAssocID="{10CF5D23-FA98-4936-8C15-76D587DDA4A2}" presName="spacer" presStyleCnt="0"/>
      <dgm:spPr/>
    </dgm:pt>
    <dgm:pt modelId="{C8903551-88FC-4485-9E6E-B6759F88FD74}" type="pres">
      <dgm:prSet presAssocID="{B3580658-4490-4877-BCB3-10145F7C52C8}" presName="parentText" presStyleLbl="node1" presStyleIdx="1" presStyleCnt="7">
        <dgm:presLayoutVars>
          <dgm:chMax val="0"/>
          <dgm:bulletEnabled val="1"/>
        </dgm:presLayoutVars>
      </dgm:prSet>
      <dgm:spPr/>
      <dgm:t>
        <a:bodyPr/>
        <a:lstStyle/>
        <a:p>
          <a:endParaRPr lang="en-GB"/>
        </a:p>
      </dgm:t>
    </dgm:pt>
    <dgm:pt modelId="{8F31DE84-2F35-442D-A689-9714096BBF6E}" type="pres">
      <dgm:prSet presAssocID="{235BCD12-B8D2-4C03-9F2D-F287A331A2AB}" presName="spacer" presStyleCnt="0"/>
      <dgm:spPr/>
    </dgm:pt>
    <dgm:pt modelId="{A0ECC6C2-2462-4BE6-B1B3-AC1AC43842D1}" type="pres">
      <dgm:prSet presAssocID="{D8521B8B-176A-46FC-9984-6172D3F3891B}" presName="parentText" presStyleLbl="node1" presStyleIdx="2" presStyleCnt="7">
        <dgm:presLayoutVars>
          <dgm:chMax val="0"/>
          <dgm:bulletEnabled val="1"/>
        </dgm:presLayoutVars>
      </dgm:prSet>
      <dgm:spPr/>
      <dgm:t>
        <a:bodyPr/>
        <a:lstStyle/>
        <a:p>
          <a:endParaRPr lang="en-GB"/>
        </a:p>
      </dgm:t>
    </dgm:pt>
    <dgm:pt modelId="{E2DA0C87-539A-4E5D-8DA1-2FBBF6E8BA94}" type="pres">
      <dgm:prSet presAssocID="{5E5DC325-BC87-4A1E-AE57-CD4560D5F03C}" presName="spacer" presStyleCnt="0"/>
      <dgm:spPr/>
    </dgm:pt>
    <dgm:pt modelId="{68799BBE-477E-435A-B070-79848DB0EECF}" type="pres">
      <dgm:prSet presAssocID="{36ADE941-BD9A-4B37-AADF-0BF514CAA366}" presName="parentText" presStyleLbl="node1" presStyleIdx="3" presStyleCnt="7">
        <dgm:presLayoutVars>
          <dgm:chMax val="0"/>
          <dgm:bulletEnabled val="1"/>
        </dgm:presLayoutVars>
      </dgm:prSet>
      <dgm:spPr/>
      <dgm:t>
        <a:bodyPr/>
        <a:lstStyle/>
        <a:p>
          <a:endParaRPr lang="en-GB"/>
        </a:p>
      </dgm:t>
    </dgm:pt>
    <dgm:pt modelId="{68FC8117-EAC9-484D-8C9B-A746B5E13DA5}" type="pres">
      <dgm:prSet presAssocID="{F4981FB5-0B69-4534-8B60-F5F963207AA9}" presName="spacer" presStyleCnt="0"/>
      <dgm:spPr/>
    </dgm:pt>
    <dgm:pt modelId="{26849A2F-90E9-45CD-8D53-EFF419A2E2FB}" type="pres">
      <dgm:prSet presAssocID="{6A4B4869-D36B-42F6-BFB3-A0819F6B2EFA}" presName="parentText" presStyleLbl="node1" presStyleIdx="4" presStyleCnt="7">
        <dgm:presLayoutVars>
          <dgm:chMax val="0"/>
          <dgm:bulletEnabled val="1"/>
        </dgm:presLayoutVars>
      </dgm:prSet>
      <dgm:spPr/>
      <dgm:t>
        <a:bodyPr/>
        <a:lstStyle/>
        <a:p>
          <a:endParaRPr lang="en-GB"/>
        </a:p>
      </dgm:t>
    </dgm:pt>
    <dgm:pt modelId="{4CD15C43-1EE9-49F6-9573-EDE7F7AC584E}" type="pres">
      <dgm:prSet presAssocID="{297E910E-F723-4658-94CF-8F7D085C4E58}" presName="spacer" presStyleCnt="0"/>
      <dgm:spPr/>
    </dgm:pt>
    <dgm:pt modelId="{A000EF59-3DE6-4B4E-ACEB-F4BE35BC739E}" type="pres">
      <dgm:prSet presAssocID="{ABB0219D-0B79-4B29-84CE-41C1CDAED925}" presName="parentText" presStyleLbl="node1" presStyleIdx="5" presStyleCnt="7">
        <dgm:presLayoutVars>
          <dgm:chMax val="0"/>
          <dgm:bulletEnabled val="1"/>
        </dgm:presLayoutVars>
      </dgm:prSet>
      <dgm:spPr/>
      <dgm:t>
        <a:bodyPr/>
        <a:lstStyle/>
        <a:p>
          <a:endParaRPr lang="en-GB"/>
        </a:p>
      </dgm:t>
    </dgm:pt>
    <dgm:pt modelId="{EABC35FB-EADF-4FEE-BE0E-031E45205A47}" type="pres">
      <dgm:prSet presAssocID="{B8F2C5D8-2EC7-49A6-A44B-9E3AE49C9DD9}" presName="spacer" presStyleCnt="0"/>
      <dgm:spPr/>
    </dgm:pt>
    <dgm:pt modelId="{F5F7BCA6-8901-4AB6-9B97-1405ED6E0550}" type="pres">
      <dgm:prSet presAssocID="{D0781DD1-BAEF-47D7-983E-2EF764BB4615}" presName="parentText" presStyleLbl="node1" presStyleIdx="6" presStyleCnt="7">
        <dgm:presLayoutVars>
          <dgm:chMax val="0"/>
          <dgm:bulletEnabled val="1"/>
        </dgm:presLayoutVars>
      </dgm:prSet>
      <dgm:spPr/>
      <dgm:t>
        <a:bodyPr/>
        <a:lstStyle/>
        <a:p>
          <a:endParaRPr lang="en-GB"/>
        </a:p>
      </dgm:t>
    </dgm:pt>
  </dgm:ptLst>
  <dgm:cxnLst>
    <dgm:cxn modelId="{1DFB6170-5081-4D2C-8E21-5945352C6E82}" type="presOf" srcId="{7F62FF7F-B620-41AC-ABB5-BF4977E0A733}" destId="{95A4CC0A-4E85-4A88-BE4E-BD2B444BD23D}" srcOrd="0" destOrd="0" presId="urn:microsoft.com/office/officeart/2005/8/layout/vList2"/>
    <dgm:cxn modelId="{444991FD-E85E-4C6F-997D-AB743EF08DBD}" srcId="{7F62FF7F-B620-41AC-ABB5-BF4977E0A733}" destId="{ABB0219D-0B79-4B29-84CE-41C1CDAED925}" srcOrd="5" destOrd="0" parTransId="{0956D1B2-41AE-4F82-9EA8-7D1A7EAF8AF6}" sibTransId="{B8F2C5D8-2EC7-49A6-A44B-9E3AE49C9DD9}"/>
    <dgm:cxn modelId="{71B78EA8-1999-40D4-A576-2DA1B742EC06}" srcId="{7F62FF7F-B620-41AC-ABB5-BF4977E0A733}" destId="{B3580658-4490-4877-BCB3-10145F7C52C8}" srcOrd="1" destOrd="0" parTransId="{CA03E101-0965-4F53-A357-71D0F8764D85}" sibTransId="{235BCD12-B8D2-4C03-9F2D-F287A331A2AB}"/>
    <dgm:cxn modelId="{6C16CCFB-7540-4A1F-9E58-6C21923C5998}" type="presOf" srcId="{6A4B4869-D36B-42F6-BFB3-A0819F6B2EFA}" destId="{26849A2F-90E9-45CD-8D53-EFF419A2E2FB}" srcOrd="0" destOrd="0" presId="urn:microsoft.com/office/officeart/2005/8/layout/vList2"/>
    <dgm:cxn modelId="{4543B76D-4F35-4324-B444-C64732C7B039}" srcId="{7F62FF7F-B620-41AC-ABB5-BF4977E0A733}" destId="{6A4B4869-D36B-42F6-BFB3-A0819F6B2EFA}" srcOrd="4" destOrd="0" parTransId="{3B718C16-1CC1-493C-8ECF-CB1084595F2D}" sibTransId="{297E910E-F723-4658-94CF-8F7D085C4E58}"/>
    <dgm:cxn modelId="{1228CC43-8E5F-44A4-A4EA-CBF4729187F7}" type="presOf" srcId="{ABB0219D-0B79-4B29-84CE-41C1CDAED925}" destId="{A000EF59-3DE6-4B4E-ACEB-F4BE35BC739E}" srcOrd="0" destOrd="0" presId="urn:microsoft.com/office/officeart/2005/8/layout/vList2"/>
    <dgm:cxn modelId="{C8B9D188-2AB8-4454-9112-7E829966A517}" type="presOf" srcId="{B3580658-4490-4877-BCB3-10145F7C52C8}" destId="{C8903551-88FC-4485-9E6E-B6759F88FD74}" srcOrd="0" destOrd="0" presId="urn:microsoft.com/office/officeart/2005/8/layout/vList2"/>
    <dgm:cxn modelId="{C3CF3886-FF45-4EFB-8554-A0994C66F78F}" type="presOf" srcId="{36ADE941-BD9A-4B37-AADF-0BF514CAA366}" destId="{68799BBE-477E-435A-B070-79848DB0EECF}" srcOrd="0" destOrd="0" presId="urn:microsoft.com/office/officeart/2005/8/layout/vList2"/>
    <dgm:cxn modelId="{81067512-02AF-4A79-AC09-7FE2251A40BC}" srcId="{7F62FF7F-B620-41AC-ABB5-BF4977E0A733}" destId="{2A109804-DF2F-40E3-B722-BE863AD20DF1}" srcOrd="0" destOrd="0" parTransId="{F568A52D-C08B-427E-8601-2F4B9E7CB017}" sibTransId="{10CF5D23-FA98-4936-8C15-76D587DDA4A2}"/>
    <dgm:cxn modelId="{616ED0AD-7ECB-4E6A-81CB-D3CE2926A51E}" srcId="{7F62FF7F-B620-41AC-ABB5-BF4977E0A733}" destId="{D0781DD1-BAEF-47D7-983E-2EF764BB4615}" srcOrd="6" destOrd="0" parTransId="{4F3B8874-930A-4116-B3D4-B13E539D0C39}" sibTransId="{FF790C57-AB9A-404C-9397-A1729F4549C6}"/>
    <dgm:cxn modelId="{00E93DA2-F611-47CB-8B0A-D44CE35E9C52}" srcId="{7F62FF7F-B620-41AC-ABB5-BF4977E0A733}" destId="{36ADE941-BD9A-4B37-AADF-0BF514CAA366}" srcOrd="3" destOrd="0" parTransId="{27102745-E882-47EC-8F71-E389E11BFD1D}" sibTransId="{F4981FB5-0B69-4534-8B60-F5F963207AA9}"/>
    <dgm:cxn modelId="{A9620A6C-C067-4507-8712-7D61F6AC2540}" type="presOf" srcId="{D8521B8B-176A-46FC-9984-6172D3F3891B}" destId="{A0ECC6C2-2462-4BE6-B1B3-AC1AC43842D1}" srcOrd="0" destOrd="0" presId="urn:microsoft.com/office/officeart/2005/8/layout/vList2"/>
    <dgm:cxn modelId="{409CFDD2-8C90-4B48-AA14-1F5813DFAAF6}" type="presOf" srcId="{D0781DD1-BAEF-47D7-983E-2EF764BB4615}" destId="{F5F7BCA6-8901-4AB6-9B97-1405ED6E0550}" srcOrd="0" destOrd="0" presId="urn:microsoft.com/office/officeart/2005/8/layout/vList2"/>
    <dgm:cxn modelId="{48CE8030-FC1D-4FF3-BBE5-636A655248EC}" type="presOf" srcId="{2A109804-DF2F-40E3-B722-BE863AD20DF1}" destId="{4A1AF643-AEDC-4AA2-BBD2-5119C72DCFFE}" srcOrd="0" destOrd="0" presId="urn:microsoft.com/office/officeart/2005/8/layout/vList2"/>
    <dgm:cxn modelId="{8124B684-0385-4F3E-8BF2-AF7726D7E17D}" srcId="{7F62FF7F-B620-41AC-ABB5-BF4977E0A733}" destId="{D8521B8B-176A-46FC-9984-6172D3F3891B}" srcOrd="2" destOrd="0" parTransId="{642582E7-4ADC-4538-A0D7-E58E19C30A89}" sibTransId="{5E5DC325-BC87-4A1E-AE57-CD4560D5F03C}"/>
    <dgm:cxn modelId="{01F35869-FCD2-4FD3-A0BD-1B6239B62C67}" type="presParOf" srcId="{95A4CC0A-4E85-4A88-BE4E-BD2B444BD23D}" destId="{4A1AF643-AEDC-4AA2-BBD2-5119C72DCFFE}" srcOrd="0" destOrd="0" presId="urn:microsoft.com/office/officeart/2005/8/layout/vList2"/>
    <dgm:cxn modelId="{D50CE71A-D952-47CE-B451-3A8AED6C593F}" type="presParOf" srcId="{95A4CC0A-4E85-4A88-BE4E-BD2B444BD23D}" destId="{E1BF9635-1CFE-4030-8419-B885077EA79D}" srcOrd="1" destOrd="0" presId="urn:microsoft.com/office/officeart/2005/8/layout/vList2"/>
    <dgm:cxn modelId="{D6712DB2-7FC0-4CCA-9D01-0D2C1D3CD52E}" type="presParOf" srcId="{95A4CC0A-4E85-4A88-BE4E-BD2B444BD23D}" destId="{C8903551-88FC-4485-9E6E-B6759F88FD74}" srcOrd="2" destOrd="0" presId="urn:microsoft.com/office/officeart/2005/8/layout/vList2"/>
    <dgm:cxn modelId="{260B404A-D279-476E-9772-435969D6EE4C}" type="presParOf" srcId="{95A4CC0A-4E85-4A88-BE4E-BD2B444BD23D}" destId="{8F31DE84-2F35-442D-A689-9714096BBF6E}" srcOrd="3" destOrd="0" presId="urn:microsoft.com/office/officeart/2005/8/layout/vList2"/>
    <dgm:cxn modelId="{6771D110-5AC1-4829-84FB-61887F99788D}" type="presParOf" srcId="{95A4CC0A-4E85-4A88-BE4E-BD2B444BD23D}" destId="{A0ECC6C2-2462-4BE6-B1B3-AC1AC43842D1}" srcOrd="4" destOrd="0" presId="urn:microsoft.com/office/officeart/2005/8/layout/vList2"/>
    <dgm:cxn modelId="{5A7F0A29-1AAF-4B7C-AAF8-380E6A48F0EB}" type="presParOf" srcId="{95A4CC0A-4E85-4A88-BE4E-BD2B444BD23D}" destId="{E2DA0C87-539A-4E5D-8DA1-2FBBF6E8BA94}" srcOrd="5" destOrd="0" presId="urn:microsoft.com/office/officeart/2005/8/layout/vList2"/>
    <dgm:cxn modelId="{8579E3F7-9839-40C7-893F-C79F30030597}" type="presParOf" srcId="{95A4CC0A-4E85-4A88-BE4E-BD2B444BD23D}" destId="{68799BBE-477E-435A-B070-79848DB0EECF}" srcOrd="6" destOrd="0" presId="urn:microsoft.com/office/officeart/2005/8/layout/vList2"/>
    <dgm:cxn modelId="{10B64473-03CB-4CA1-96C0-0E4612877701}" type="presParOf" srcId="{95A4CC0A-4E85-4A88-BE4E-BD2B444BD23D}" destId="{68FC8117-EAC9-484D-8C9B-A746B5E13DA5}" srcOrd="7" destOrd="0" presId="urn:microsoft.com/office/officeart/2005/8/layout/vList2"/>
    <dgm:cxn modelId="{39C0CAF8-D4E3-4181-8D0B-6C31262A2969}" type="presParOf" srcId="{95A4CC0A-4E85-4A88-BE4E-BD2B444BD23D}" destId="{26849A2F-90E9-45CD-8D53-EFF419A2E2FB}" srcOrd="8" destOrd="0" presId="urn:microsoft.com/office/officeart/2005/8/layout/vList2"/>
    <dgm:cxn modelId="{2F6C2059-B60A-47FC-A907-1FF58A304127}" type="presParOf" srcId="{95A4CC0A-4E85-4A88-BE4E-BD2B444BD23D}" destId="{4CD15C43-1EE9-49F6-9573-EDE7F7AC584E}" srcOrd="9" destOrd="0" presId="urn:microsoft.com/office/officeart/2005/8/layout/vList2"/>
    <dgm:cxn modelId="{C19C6E8C-6BAB-4869-ABDF-9F9BD1A466F5}" type="presParOf" srcId="{95A4CC0A-4E85-4A88-BE4E-BD2B444BD23D}" destId="{A000EF59-3DE6-4B4E-ACEB-F4BE35BC739E}" srcOrd="10" destOrd="0" presId="urn:microsoft.com/office/officeart/2005/8/layout/vList2"/>
    <dgm:cxn modelId="{62EC2376-8FC3-4F4A-AA02-85231E559F90}" type="presParOf" srcId="{95A4CC0A-4E85-4A88-BE4E-BD2B444BD23D}" destId="{EABC35FB-EADF-4FEE-BE0E-031E45205A47}" srcOrd="11" destOrd="0" presId="urn:microsoft.com/office/officeart/2005/8/layout/vList2"/>
    <dgm:cxn modelId="{B66001C0-E306-439D-9AA8-C0D560069249}" type="presParOf" srcId="{95A4CC0A-4E85-4A88-BE4E-BD2B444BD23D}" destId="{F5F7BCA6-8901-4AB6-9B97-1405ED6E0550}"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4FF163B-FC09-492D-A659-46F1AD09BB36}" type="doc">
      <dgm:prSet loTypeId="urn:microsoft.com/office/officeart/2005/8/layout/default" loCatId="list" qsTypeId="urn:microsoft.com/office/officeart/2005/8/quickstyle/simple1" qsCatId="simple" csTypeId="urn:microsoft.com/office/officeart/2005/8/colors/colorful3" csCatId="colorful"/>
      <dgm:spPr/>
      <dgm:t>
        <a:bodyPr/>
        <a:lstStyle/>
        <a:p>
          <a:endParaRPr lang="en-GB"/>
        </a:p>
      </dgm:t>
    </dgm:pt>
    <dgm:pt modelId="{DFD87256-845E-4001-A40E-41C4973EFC00}">
      <dgm:prSet/>
      <dgm:spPr/>
      <dgm:t>
        <a:bodyPr/>
        <a:lstStyle/>
        <a:p>
          <a:pPr rtl="0"/>
          <a:r>
            <a:rPr lang="en-GB" dirty="0" smtClean="0"/>
            <a:t>Abide by the </a:t>
          </a:r>
          <a:r>
            <a:rPr lang="en-GB" dirty="0" err="1" smtClean="0"/>
            <a:t>GPhC</a:t>
          </a:r>
          <a:r>
            <a:rPr lang="en-GB" dirty="0" smtClean="0"/>
            <a:t> Foundation Trainee scheme requirements &amp; familiarise yourself with the learning outcomes required </a:t>
          </a:r>
          <a:endParaRPr lang="en-GB" dirty="0"/>
        </a:p>
      </dgm:t>
    </dgm:pt>
    <dgm:pt modelId="{FE04728E-845A-43A8-91C9-1CB4B3C77680}" type="parTrans" cxnId="{1FEEE28D-3153-4B6D-AADE-A09CD86BBB6F}">
      <dgm:prSet/>
      <dgm:spPr/>
      <dgm:t>
        <a:bodyPr/>
        <a:lstStyle/>
        <a:p>
          <a:endParaRPr lang="en-GB"/>
        </a:p>
      </dgm:t>
    </dgm:pt>
    <dgm:pt modelId="{C0ADC20E-0D98-4E8C-8C3D-BA6DF7976915}" type="sibTrans" cxnId="{1FEEE28D-3153-4B6D-AADE-A09CD86BBB6F}">
      <dgm:prSet/>
      <dgm:spPr/>
      <dgm:t>
        <a:bodyPr/>
        <a:lstStyle/>
        <a:p>
          <a:endParaRPr lang="en-GB"/>
        </a:p>
      </dgm:t>
    </dgm:pt>
    <dgm:pt modelId="{437B1BCF-2742-4EAE-8BB4-2ACAEF913E6B}">
      <dgm:prSet/>
      <dgm:spPr/>
      <dgm:t>
        <a:bodyPr/>
        <a:lstStyle/>
        <a:p>
          <a:pPr rtl="0"/>
          <a:r>
            <a:rPr lang="en-GB" smtClean="0"/>
            <a:t>Adhere to the rules and regulations </a:t>
          </a:r>
          <a:endParaRPr lang="en-GB"/>
        </a:p>
      </dgm:t>
    </dgm:pt>
    <dgm:pt modelId="{78D6A281-4B1B-45C8-BCB2-2FD502DFAB0E}" type="parTrans" cxnId="{3652B424-FA6D-46B1-BAB0-5388D4E1295D}">
      <dgm:prSet/>
      <dgm:spPr/>
      <dgm:t>
        <a:bodyPr/>
        <a:lstStyle/>
        <a:p>
          <a:endParaRPr lang="en-GB"/>
        </a:p>
      </dgm:t>
    </dgm:pt>
    <dgm:pt modelId="{0154545D-2696-43D9-A88C-B692993F7EF2}" type="sibTrans" cxnId="{3652B424-FA6D-46B1-BAB0-5388D4E1295D}">
      <dgm:prSet/>
      <dgm:spPr/>
      <dgm:t>
        <a:bodyPr/>
        <a:lstStyle/>
        <a:p>
          <a:endParaRPr lang="en-GB"/>
        </a:p>
      </dgm:t>
    </dgm:pt>
    <dgm:pt modelId="{4DA53946-AD97-4582-879A-11297B22DB06}">
      <dgm:prSet/>
      <dgm:spPr/>
      <dgm:t>
        <a:bodyPr/>
        <a:lstStyle/>
        <a:p>
          <a:pPr rtl="0"/>
          <a:r>
            <a:rPr lang="en-GB" b="0" dirty="0" smtClean="0"/>
            <a:t>Take responsibility for your own learning and development</a:t>
          </a:r>
          <a:endParaRPr lang="en-GB" b="0" dirty="0"/>
        </a:p>
      </dgm:t>
    </dgm:pt>
    <dgm:pt modelId="{9AD6813C-5B20-46CC-944E-017116ECD673}" type="parTrans" cxnId="{5502F591-B1D3-458C-92F6-45B304BB8DC2}">
      <dgm:prSet/>
      <dgm:spPr/>
      <dgm:t>
        <a:bodyPr/>
        <a:lstStyle/>
        <a:p>
          <a:endParaRPr lang="en-GB"/>
        </a:p>
      </dgm:t>
    </dgm:pt>
    <dgm:pt modelId="{1346A47A-F33E-461C-86EC-79BB734946F8}" type="sibTrans" cxnId="{5502F591-B1D3-458C-92F6-45B304BB8DC2}">
      <dgm:prSet/>
      <dgm:spPr/>
      <dgm:t>
        <a:bodyPr/>
        <a:lstStyle/>
        <a:p>
          <a:endParaRPr lang="en-GB"/>
        </a:p>
      </dgm:t>
    </dgm:pt>
    <dgm:pt modelId="{5E02C577-3FD6-486E-A0A2-B27134E1C2F3}">
      <dgm:prSet/>
      <dgm:spPr/>
      <dgm:t>
        <a:bodyPr/>
        <a:lstStyle/>
        <a:p>
          <a:pPr rtl="0"/>
          <a:r>
            <a:rPr lang="en-GB" smtClean="0"/>
            <a:t>Admit to not knowing, understanding or being comfortable </a:t>
          </a:r>
          <a:endParaRPr lang="en-GB"/>
        </a:p>
      </dgm:t>
    </dgm:pt>
    <dgm:pt modelId="{BE579AA4-DA5D-4EE7-BA9D-C3B318CC185A}" type="parTrans" cxnId="{2CE6A0BD-9C5E-4A71-87AC-3EADEC07B1BC}">
      <dgm:prSet/>
      <dgm:spPr/>
      <dgm:t>
        <a:bodyPr/>
        <a:lstStyle/>
        <a:p>
          <a:endParaRPr lang="en-GB"/>
        </a:p>
      </dgm:t>
    </dgm:pt>
    <dgm:pt modelId="{F37A110C-3BC7-4CF1-A918-CA2AE0350DD1}" type="sibTrans" cxnId="{2CE6A0BD-9C5E-4A71-87AC-3EADEC07B1BC}">
      <dgm:prSet/>
      <dgm:spPr/>
      <dgm:t>
        <a:bodyPr/>
        <a:lstStyle/>
        <a:p>
          <a:endParaRPr lang="en-GB"/>
        </a:p>
      </dgm:t>
    </dgm:pt>
    <dgm:pt modelId="{F9C05CE8-CA31-44D7-A056-EC6945F1B925}">
      <dgm:prSet/>
      <dgm:spPr/>
      <dgm:t>
        <a:bodyPr/>
        <a:lstStyle/>
        <a:p>
          <a:pPr rtl="0"/>
          <a:r>
            <a:rPr lang="en-GB" smtClean="0"/>
            <a:t>Be honest in your interactions with your colleagues</a:t>
          </a:r>
          <a:endParaRPr lang="en-GB"/>
        </a:p>
      </dgm:t>
    </dgm:pt>
    <dgm:pt modelId="{F13FED22-CFB8-451D-B5C2-FC873E39852C}" type="parTrans" cxnId="{6CBD4D67-78CD-47FF-8E7F-A19D37D047DB}">
      <dgm:prSet/>
      <dgm:spPr/>
      <dgm:t>
        <a:bodyPr/>
        <a:lstStyle/>
        <a:p>
          <a:endParaRPr lang="en-GB"/>
        </a:p>
      </dgm:t>
    </dgm:pt>
    <dgm:pt modelId="{B54D002E-A4FF-4FC8-93AC-732A28935372}" type="sibTrans" cxnId="{6CBD4D67-78CD-47FF-8E7F-A19D37D047DB}">
      <dgm:prSet/>
      <dgm:spPr/>
      <dgm:t>
        <a:bodyPr/>
        <a:lstStyle/>
        <a:p>
          <a:endParaRPr lang="en-GB"/>
        </a:p>
      </dgm:t>
    </dgm:pt>
    <dgm:pt modelId="{9FEDBB9D-708D-4613-ABB4-1D739D80D8A7}">
      <dgm:prSet/>
      <dgm:spPr/>
      <dgm:t>
        <a:bodyPr/>
        <a:lstStyle/>
        <a:p>
          <a:pPr rtl="0"/>
          <a:r>
            <a:rPr lang="en-GB" smtClean="0"/>
            <a:t>Receive feedback and use it to help you to develop further</a:t>
          </a:r>
          <a:endParaRPr lang="en-GB"/>
        </a:p>
      </dgm:t>
    </dgm:pt>
    <dgm:pt modelId="{EEB39A30-4D61-4C82-AFD0-82CB2740B3E7}" type="parTrans" cxnId="{F5229283-2777-4392-B168-DFA19FEDCF82}">
      <dgm:prSet/>
      <dgm:spPr/>
      <dgm:t>
        <a:bodyPr/>
        <a:lstStyle/>
        <a:p>
          <a:endParaRPr lang="en-GB"/>
        </a:p>
      </dgm:t>
    </dgm:pt>
    <dgm:pt modelId="{DCCBABB3-4357-4CE9-AEE0-2368DB1CA3ED}" type="sibTrans" cxnId="{F5229283-2777-4392-B168-DFA19FEDCF82}">
      <dgm:prSet/>
      <dgm:spPr/>
      <dgm:t>
        <a:bodyPr/>
        <a:lstStyle/>
        <a:p>
          <a:endParaRPr lang="en-GB"/>
        </a:p>
      </dgm:t>
    </dgm:pt>
    <dgm:pt modelId="{46BCA541-CFA4-48F3-94A0-6409A34D7061}" type="pres">
      <dgm:prSet presAssocID="{F4FF163B-FC09-492D-A659-46F1AD09BB36}" presName="diagram" presStyleCnt="0">
        <dgm:presLayoutVars>
          <dgm:dir/>
          <dgm:resizeHandles val="exact"/>
        </dgm:presLayoutVars>
      </dgm:prSet>
      <dgm:spPr/>
      <dgm:t>
        <a:bodyPr/>
        <a:lstStyle/>
        <a:p>
          <a:endParaRPr lang="en-GB"/>
        </a:p>
      </dgm:t>
    </dgm:pt>
    <dgm:pt modelId="{EDDEA8CE-EF23-43F5-85C0-9F68282186C9}" type="pres">
      <dgm:prSet presAssocID="{DFD87256-845E-4001-A40E-41C4973EFC00}" presName="node" presStyleLbl="node1" presStyleIdx="0" presStyleCnt="6">
        <dgm:presLayoutVars>
          <dgm:bulletEnabled val="1"/>
        </dgm:presLayoutVars>
      </dgm:prSet>
      <dgm:spPr/>
      <dgm:t>
        <a:bodyPr/>
        <a:lstStyle/>
        <a:p>
          <a:endParaRPr lang="en-GB"/>
        </a:p>
      </dgm:t>
    </dgm:pt>
    <dgm:pt modelId="{8329561D-4371-4110-9BD6-05B18B0B2E96}" type="pres">
      <dgm:prSet presAssocID="{C0ADC20E-0D98-4E8C-8C3D-BA6DF7976915}" presName="sibTrans" presStyleCnt="0"/>
      <dgm:spPr/>
    </dgm:pt>
    <dgm:pt modelId="{EDB4F0C8-3797-4D1F-8B76-390EC814A26A}" type="pres">
      <dgm:prSet presAssocID="{437B1BCF-2742-4EAE-8BB4-2ACAEF913E6B}" presName="node" presStyleLbl="node1" presStyleIdx="1" presStyleCnt="6">
        <dgm:presLayoutVars>
          <dgm:bulletEnabled val="1"/>
        </dgm:presLayoutVars>
      </dgm:prSet>
      <dgm:spPr/>
      <dgm:t>
        <a:bodyPr/>
        <a:lstStyle/>
        <a:p>
          <a:endParaRPr lang="en-GB"/>
        </a:p>
      </dgm:t>
    </dgm:pt>
    <dgm:pt modelId="{94417AF5-0B67-4A27-A5BA-2B40A02EA214}" type="pres">
      <dgm:prSet presAssocID="{0154545D-2696-43D9-A88C-B692993F7EF2}" presName="sibTrans" presStyleCnt="0"/>
      <dgm:spPr/>
    </dgm:pt>
    <dgm:pt modelId="{E99D42B0-72CD-440C-9992-276983CE1725}" type="pres">
      <dgm:prSet presAssocID="{4DA53946-AD97-4582-879A-11297B22DB06}" presName="node" presStyleLbl="node1" presStyleIdx="2" presStyleCnt="6">
        <dgm:presLayoutVars>
          <dgm:bulletEnabled val="1"/>
        </dgm:presLayoutVars>
      </dgm:prSet>
      <dgm:spPr/>
      <dgm:t>
        <a:bodyPr/>
        <a:lstStyle/>
        <a:p>
          <a:endParaRPr lang="en-GB"/>
        </a:p>
      </dgm:t>
    </dgm:pt>
    <dgm:pt modelId="{5B9935ED-8960-4BD8-8DAD-BF642D172FEA}" type="pres">
      <dgm:prSet presAssocID="{1346A47A-F33E-461C-86EC-79BB734946F8}" presName="sibTrans" presStyleCnt="0"/>
      <dgm:spPr/>
    </dgm:pt>
    <dgm:pt modelId="{8E8DE75F-97B1-4DDA-BCEA-BB38B95C567E}" type="pres">
      <dgm:prSet presAssocID="{5E02C577-3FD6-486E-A0A2-B27134E1C2F3}" presName="node" presStyleLbl="node1" presStyleIdx="3" presStyleCnt="6">
        <dgm:presLayoutVars>
          <dgm:bulletEnabled val="1"/>
        </dgm:presLayoutVars>
      </dgm:prSet>
      <dgm:spPr/>
      <dgm:t>
        <a:bodyPr/>
        <a:lstStyle/>
        <a:p>
          <a:endParaRPr lang="en-GB"/>
        </a:p>
      </dgm:t>
    </dgm:pt>
    <dgm:pt modelId="{CB7484CE-A964-426C-83B5-32C03AE84BE1}" type="pres">
      <dgm:prSet presAssocID="{F37A110C-3BC7-4CF1-A918-CA2AE0350DD1}" presName="sibTrans" presStyleCnt="0"/>
      <dgm:spPr/>
    </dgm:pt>
    <dgm:pt modelId="{466F65F7-D499-4C8B-B4C5-57A326ABE626}" type="pres">
      <dgm:prSet presAssocID="{F9C05CE8-CA31-44D7-A056-EC6945F1B925}" presName="node" presStyleLbl="node1" presStyleIdx="4" presStyleCnt="6">
        <dgm:presLayoutVars>
          <dgm:bulletEnabled val="1"/>
        </dgm:presLayoutVars>
      </dgm:prSet>
      <dgm:spPr/>
      <dgm:t>
        <a:bodyPr/>
        <a:lstStyle/>
        <a:p>
          <a:endParaRPr lang="en-GB"/>
        </a:p>
      </dgm:t>
    </dgm:pt>
    <dgm:pt modelId="{12765227-2E10-4402-B5F2-59EA2EF0A367}" type="pres">
      <dgm:prSet presAssocID="{B54D002E-A4FF-4FC8-93AC-732A28935372}" presName="sibTrans" presStyleCnt="0"/>
      <dgm:spPr/>
    </dgm:pt>
    <dgm:pt modelId="{C57A3B1B-B8F7-4682-9003-9BC06CC1E401}" type="pres">
      <dgm:prSet presAssocID="{9FEDBB9D-708D-4613-ABB4-1D739D80D8A7}" presName="node" presStyleLbl="node1" presStyleIdx="5" presStyleCnt="6">
        <dgm:presLayoutVars>
          <dgm:bulletEnabled val="1"/>
        </dgm:presLayoutVars>
      </dgm:prSet>
      <dgm:spPr/>
      <dgm:t>
        <a:bodyPr/>
        <a:lstStyle/>
        <a:p>
          <a:endParaRPr lang="en-GB"/>
        </a:p>
      </dgm:t>
    </dgm:pt>
  </dgm:ptLst>
  <dgm:cxnLst>
    <dgm:cxn modelId="{3652B424-FA6D-46B1-BAB0-5388D4E1295D}" srcId="{F4FF163B-FC09-492D-A659-46F1AD09BB36}" destId="{437B1BCF-2742-4EAE-8BB4-2ACAEF913E6B}" srcOrd="1" destOrd="0" parTransId="{78D6A281-4B1B-45C8-BCB2-2FD502DFAB0E}" sibTransId="{0154545D-2696-43D9-A88C-B692993F7EF2}"/>
    <dgm:cxn modelId="{1FEEE28D-3153-4B6D-AADE-A09CD86BBB6F}" srcId="{F4FF163B-FC09-492D-A659-46F1AD09BB36}" destId="{DFD87256-845E-4001-A40E-41C4973EFC00}" srcOrd="0" destOrd="0" parTransId="{FE04728E-845A-43A8-91C9-1CB4B3C77680}" sibTransId="{C0ADC20E-0D98-4E8C-8C3D-BA6DF7976915}"/>
    <dgm:cxn modelId="{53DBE729-D2F4-410B-A060-28DCAFA1D805}" type="presOf" srcId="{F9C05CE8-CA31-44D7-A056-EC6945F1B925}" destId="{466F65F7-D499-4C8B-B4C5-57A326ABE626}" srcOrd="0" destOrd="0" presId="urn:microsoft.com/office/officeart/2005/8/layout/default"/>
    <dgm:cxn modelId="{2CE6A0BD-9C5E-4A71-87AC-3EADEC07B1BC}" srcId="{F4FF163B-FC09-492D-A659-46F1AD09BB36}" destId="{5E02C577-3FD6-486E-A0A2-B27134E1C2F3}" srcOrd="3" destOrd="0" parTransId="{BE579AA4-DA5D-4EE7-BA9D-C3B318CC185A}" sibTransId="{F37A110C-3BC7-4CF1-A918-CA2AE0350DD1}"/>
    <dgm:cxn modelId="{B0E76864-7F44-451B-92CB-5622BD400845}" type="presOf" srcId="{9FEDBB9D-708D-4613-ABB4-1D739D80D8A7}" destId="{C57A3B1B-B8F7-4682-9003-9BC06CC1E401}" srcOrd="0" destOrd="0" presId="urn:microsoft.com/office/officeart/2005/8/layout/default"/>
    <dgm:cxn modelId="{6CBD4D67-78CD-47FF-8E7F-A19D37D047DB}" srcId="{F4FF163B-FC09-492D-A659-46F1AD09BB36}" destId="{F9C05CE8-CA31-44D7-A056-EC6945F1B925}" srcOrd="4" destOrd="0" parTransId="{F13FED22-CFB8-451D-B5C2-FC873E39852C}" sibTransId="{B54D002E-A4FF-4FC8-93AC-732A28935372}"/>
    <dgm:cxn modelId="{5502F591-B1D3-458C-92F6-45B304BB8DC2}" srcId="{F4FF163B-FC09-492D-A659-46F1AD09BB36}" destId="{4DA53946-AD97-4582-879A-11297B22DB06}" srcOrd="2" destOrd="0" parTransId="{9AD6813C-5B20-46CC-944E-017116ECD673}" sibTransId="{1346A47A-F33E-461C-86EC-79BB734946F8}"/>
    <dgm:cxn modelId="{0A4419DA-A75A-4736-B3B9-4C66F8A599AB}" type="presOf" srcId="{5E02C577-3FD6-486E-A0A2-B27134E1C2F3}" destId="{8E8DE75F-97B1-4DDA-BCEA-BB38B95C567E}" srcOrd="0" destOrd="0" presId="urn:microsoft.com/office/officeart/2005/8/layout/default"/>
    <dgm:cxn modelId="{52CBA69B-2AE2-45D8-AA64-31F4E1A5A443}" type="presOf" srcId="{DFD87256-845E-4001-A40E-41C4973EFC00}" destId="{EDDEA8CE-EF23-43F5-85C0-9F68282186C9}" srcOrd="0" destOrd="0" presId="urn:microsoft.com/office/officeart/2005/8/layout/default"/>
    <dgm:cxn modelId="{F5229283-2777-4392-B168-DFA19FEDCF82}" srcId="{F4FF163B-FC09-492D-A659-46F1AD09BB36}" destId="{9FEDBB9D-708D-4613-ABB4-1D739D80D8A7}" srcOrd="5" destOrd="0" parTransId="{EEB39A30-4D61-4C82-AFD0-82CB2740B3E7}" sibTransId="{DCCBABB3-4357-4CE9-AEE0-2368DB1CA3ED}"/>
    <dgm:cxn modelId="{43BE4FBA-E6F3-479F-A662-ED86533E6B62}" type="presOf" srcId="{4DA53946-AD97-4582-879A-11297B22DB06}" destId="{E99D42B0-72CD-440C-9992-276983CE1725}" srcOrd="0" destOrd="0" presId="urn:microsoft.com/office/officeart/2005/8/layout/default"/>
    <dgm:cxn modelId="{DB637C33-8D14-42CC-9DCF-58F27C33A39D}" type="presOf" srcId="{437B1BCF-2742-4EAE-8BB4-2ACAEF913E6B}" destId="{EDB4F0C8-3797-4D1F-8B76-390EC814A26A}" srcOrd="0" destOrd="0" presId="urn:microsoft.com/office/officeart/2005/8/layout/default"/>
    <dgm:cxn modelId="{12BA944F-3CEE-4537-B194-95E7FDEEBD1F}" type="presOf" srcId="{F4FF163B-FC09-492D-A659-46F1AD09BB36}" destId="{46BCA541-CFA4-48F3-94A0-6409A34D7061}" srcOrd="0" destOrd="0" presId="urn:microsoft.com/office/officeart/2005/8/layout/default"/>
    <dgm:cxn modelId="{66D997D5-8EDC-4517-958F-B92F01B17F35}" type="presParOf" srcId="{46BCA541-CFA4-48F3-94A0-6409A34D7061}" destId="{EDDEA8CE-EF23-43F5-85C0-9F68282186C9}" srcOrd="0" destOrd="0" presId="urn:microsoft.com/office/officeart/2005/8/layout/default"/>
    <dgm:cxn modelId="{5FB2186A-E0D9-47E9-80F7-7FB2781FC986}" type="presParOf" srcId="{46BCA541-CFA4-48F3-94A0-6409A34D7061}" destId="{8329561D-4371-4110-9BD6-05B18B0B2E96}" srcOrd="1" destOrd="0" presId="urn:microsoft.com/office/officeart/2005/8/layout/default"/>
    <dgm:cxn modelId="{CE4CDEA8-1C63-4F0C-BCBA-E0F69C098A0A}" type="presParOf" srcId="{46BCA541-CFA4-48F3-94A0-6409A34D7061}" destId="{EDB4F0C8-3797-4D1F-8B76-390EC814A26A}" srcOrd="2" destOrd="0" presId="urn:microsoft.com/office/officeart/2005/8/layout/default"/>
    <dgm:cxn modelId="{4402E2C4-5A61-45CE-A178-2C80BBCC0396}" type="presParOf" srcId="{46BCA541-CFA4-48F3-94A0-6409A34D7061}" destId="{94417AF5-0B67-4A27-A5BA-2B40A02EA214}" srcOrd="3" destOrd="0" presId="urn:microsoft.com/office/officeart/2005/8/layout/default"/>
    <dgm:cxn modelId="{54AFC221-6D43-4823-A1B0-A4DA9D254908}" type="presParOf" srcId="{46BCA541-CFA4-48F3-94A0-6409A34D7061}" destId="{E99D42B0-72CD-440C-9992-276983CE1725}" srcOrd="4" destOrd="0" presId="urn:microsoft.com/office/officeart/2005/8/layout/default"/>
    <dgm:cxn modelId="{53944B0D-0A50-45B3-A0D6-9C14CA3EF5FF}" type="presParOf" srcId="{46BCA541-CFA4-48F3-94A0-6409A34D7061}" destId="{5B9935ED-8960-4BD8-8DAD-BF642D172FEA}" srcOrd="5" destOrd="0" presId="urn:microsoft.com/office/officeart/2005/8/layout/default"/>
    <dgm:cxn modelId="{682AD4B7-2E7E-4C1B-9990-55C6C5355F4B}" type="presParOf" srcId="{46BCA541-CFA4-48F3-94A0-6409A34D7061}" destId="{8E8DE75F-97B1-4DDA-BCEA-BB38B95C567E}" srcOrd="6" destOrd="0" presId="urn:microsoft.com/office/officeart/2005/8/layout/default"/>
    <dgm:cxn modelId="{C32AEDA7-31BB-46DD-BC53-30AE873FDC7B}" type="presParOf" srcId="{46BCA541-CFA4-48F3-94A0-6409A34D7061}" destId="{CB7484CE-A964-426C-83B5-32C03AE84BE1}" srcOrd="7" destOrd="0" presId="urn:microsoft.com/office/officeart/2005/8/layout/default"/>
    <dgm:cxn modelId="{B25403D8-A080-4809-A83B-ABE779748E8B}" type="presParOf" srcId="{46BCA541-CFA4-48F3-94A0-6409A34D7061}" destId="{466F65F7-D499-4C8B-B4C5-57A326ABE626}" srcOrd="8" destOrd="0" presId="urn:microsoft.com/office/officeart/2005/8/layout/default"/>
    <dgm:cxn modelId="{86050F75-5576-44C9-9C2C-CC79FD9AB5BC}" type="presParOf" srcId="{46BCA541-CFA4-48F3-94A0-6409A34D7061}" destId="{12765227-2E10-4402-B5F2-59EA2EF0A367}" srcOrd="9" destOrd="0" presId="urn:microsoft.com/office/officeart/2005/8/layout/default"/>
    <dgm:cxn modelId="{353DA326-2CB5-4318-A416-2989C0DA2E24}" type="presParOf" srcId="{46BCA541-CFA4-48F3-94A0-6409A34D7061}" destId="{C57A3B1B-B8F7-4682-9003-9BC06CC1E401}"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64F6C8E-87D6-49D3-9A14-20ED84F05478}"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GB"/>
        </a:p>
      </dgm:t>
    </dgm:pt>
    <dgm:pt modelId="{BC86140C-0756-4AD5-BA62-858659E4F818}">
      <dgm:prSet/>
      <dgm:spPr/>
      <dgm:t>
        <a:bodyPr/>
        <a:lstStyle/>
        <a:p>
          <a:pPr rtl="0"/>
          <a:r>
            <a:rPr lang="en-GB" dirty="0" smtClean="0"/>
            <a:t>Provide and arrange training that will enable you to develop so that you abide by the </a:t>
          </a:r>
          <a:r>
            <a:rPr lang="en-GB" dirty="0" err="1" smtClean="0"/>
            <a:t>GPhC</a:t>
          </a:r>
          <a:r>
            <a:rPr lang="en-GB" dirty="0" smtClean="0"/>
            <a:t> Foundation Trainee scheme requirements</a:t>
          </a:r>
          <a:endParaRPr lang="en-GB" dirty="0"/>
        </a:p>
      </dgm:t>
    </dgm:pt>
    <dgm:pt modelId="{9171FEED-39FE-4895-BF30-0E1EEC91493B}" type="parTrans" cxnId="{D78191A5-EBC8-44AE-B690-1740D5571FB9}">
      <dgm:prSet/>
      <dgm:spPr/>
      <dgm:t>
        <a:bodyPr/>
        <a:lstStyle/>
        <a:p>
          <a:endParaRPr lang="en-GB"/>
        </a:p>
      </dgm:t>
    </dgm:pt>
    <dgm:pt modelId="{5BFE1A51-27C1-4AA2-B9A9-4F08F3A38A36}" type="sibTrans" cxnId="{D78191A5-EBC8-44AE-B690-1740D5571FB9}">
      <dgm:prSet/>
      <dgm:spPr/>
      <dgm:t>
        <a:bodyPr/>
        <a:lstStyle/>
        <a:p>
          <a:endParaRPr lang="en-GB"/>
        </a:p>
      </dgm:t>
    </dgm:pt>
    <dgm:pt modelId="{B533E6DC-6005-4D30-BC90-4780E8DAD320}">
      <dgm:prSet/>
      <dgm:spPr/>
      <dgm:t>
        <a:bodyPr/>
        <a:lstStyle/>
        <a:p>
          <a:pPr rtl="0"/>
          <a:r>
            <a:rPr lang="en-GB" smtClean="0"/>
            <a:t>Work with you to identify your individual learning needs</a:t>
          </a:r>
          <a:endParaRPr lang="en-GB"/>
        </a:p>
      </dgm:t>
    </dgm:pt>
    <dgm:pt modelId="{0417DDD5-3A8D-4D97-8E19-F49B31D4D04A}" type="parTrans" cxnId="{3B5C5D8B-1CCA-43AC-9DAC-BE800CB673F2}">
      <dgm:prSet/>
      <dgm:spPr/>
      <dgm:t>
        <a:bodyPr/>
        <a:lstStyle/>
        <a:p>
          <a:endParaRPr lang="en-GB"/>
        </a:p>
      </dgm:t>
    </dgm:pt>
    <dgm:pt modelId="{8FB7AC95-7DC9-4317-84B9-8F032426FFDE}" type="sibTrans" cxnId="{3B5C5D8B-1CCA-43AC-9DAC-BE800CB673F2}">
      <dgm:prSet/>
      <dgm:spPr/>
      <dgm:t>
        <a:bodyPr/>
        <a:lstStyle/>
        <a:p>
          <a:endParaRPr lang="en-GB"/>
        </a:p>
      </dgm:t>
    </dgm:pt>
    <dgm:pt modelId="{D4A4FF74-ADD5-4830-8A62-8B8453880F98}">
      <dgm:prSet/>
      <dgm:spPr/>
      <dgm:t>
        <a:bodyPr/>
        <a:lstStyle/>
        <a:p>
          <a:pPr rtl="0"/>
          <a:r>
            <a:rPr lang="en-GB" smtClean="0"/>
            <a:t>Enable you to have access to off-the-job study days and training events</a:t>
          </a:r>
          <a:endParaRPr lang="en-GB"/>
        </a:p>
      </dgm:t>
    </dgm:pt>
    <dgm:pt modelId="{885F0CF5-D376-4436-91E5-0DD1A56E32A6}" type="parTrans" cxnId="{196A2707-CE99-4E1D-BA44-6CF2B7658A2C}">
      <dgm:prSet/>
      <dgm:spPr/>
      <dgm:t>
        <a:bodyPr/>
        <a:lstStyle/>
        <a:p>
          <a:endParaRPr lang="en-GB"/>
        </a:p>
      </dgm:t>
    </dgm:pt>
    <dgm:pt modelId="{C5BB5E08-76B1-490A-81C6-D64044923C23}" type="sibTrans" cxnId="{196A2707-CE99-4E1D-BA44-6CF2B7658A2C}">
      <dgm:prSet/>
      <dgm:spPr/>
      <dgm:t>
        <a:bodyPr/>
        <a:lstStyle/>
        <a:p>
          <a:endParaRPr lang="en-GB"/>
        </a:p>
      </dgm:t>
    </dgm:pt>
    <dgm:pt modelId="{8C429592-CE4C-4624-9D36-D099596903A5}">
      <dgm:prSet/>
      <dgm:spPr/>
      <dgm:t>
        <a:bodyPr/>
        <a:lstStyle/>
        <a:p>
          <a:pPr rtl="0"/>
          <a:r>
            <a:rPr lang="en-GB" smtClean="0"/>
            <a:t>Inform, support and confer with others involved in your training</a:t>
          </a:r>
          <a:endParaRPr lang="en-GB"/>
        </a:p>
      </dgm:t>
    </dgm:pt>
    <dgm:pt modelId="{D698D761-DBF4-4BEA-8D73-D702564C031B}" type="parTrans" cxnId="{D643075B-E7B2-4F32-88A9-3F346113A931}">
      <dgm:prSet/>
      <dgm:spPr/>
      <dgm:t>
        <a:bodyPr/>
        <a:lstStyle/>
        <a:p>
          <a:endParaRPr lang="en-GB"/>
        </a:p>
      </dgm:t>
    </dgm:pt>
    <dgm:pt modelId="{272CB32A-A359-43D3-9A26-818F3739550B}" type="sibTrans" cxnId="{D643075B-E7B2-4F32-88A9-3F346113A931}">
      <dgm:prSet/>
      <dgm:spPr/>
      <dgm:t>
        <a:bodyPr/>
        <a:lstStyle/>
        <a:p>
          <a:endParaRPr lang="en-GB"/>
        </a:p>
      </dgm:t>
    </dgm:pt>
    <dgm:pt modelId="{46D9051E-3DA8-482D-A130-FB3CCF17E4D1}">
      <dgm:prSet/>
      <dgm:spPr/>
      <dgm:t>
        <a:bodyPr/>
        <a:lstStyle/>
        <a:p>
          <a:pPr rtl="0"/>
          <a:r>
            <a:rPr lang="en-GB" smtClean="0"/>
            <a:t>Set aside time to review your progress regularly, informally &amp; formally</a:t>
          </a:r>
          <a:endParaRPr lang="en-GB"/>
        </a:p>
      </dgm:t>
    </dgm:pt>
    <dgm:pt modelId="{2061A15F-2E6F-480C-850A-AC522FCAE5E9}" type="parTrans" cxnId="{59218248-0152-4CEC-A732-707C57B040BD}">
      <dgm:prSet/>
      <dgm:spPr/>
      <dgm:t>
        <a:bodyPr/>
        <a:lstStyle/>
        <a:p>
          <a:endParaRPr lang="en-GB"/>
        </a:p>
      </dgm:t>
    </dgm:pt>
    <dgm:pt modelId="{2DCA7AAC-AC11-4E20-BF82-CFBB9711A42D}" type="sibTrans" cxnId="{59218248-0152-4CEC-A732-707C57B040BD}">
      <dgm:prSet/>
      <dgm:spPr/>
      <dgm:t>
        <a:bodyPr/>
        <a:lstStyle/>
        <a:p>
          <a:endParaRPr lang="en-GB"/>
        </a:p>
      </dgm:t>
    </dgm:pt>
    <dgm:pt modelId="{6A166FB4-6A6D-470D-BA9A-EC64E10E3CBB}">
      <dgm:prSet/>
      <dgm:spPr/>
      <dgm:t>
        <a:bodyPr/>
        <a:lstStyle/>
        <a:p>
          <a:pPr rtl="0"/>
          <a:r>
            <a:rPr lang="en-GB" smtClean="0"/>
            <a:t>Provide you with constructive and honest feedback</a:t>
          </a:r>
          <a:r>
            <a:rPr lang="en-GB" b="1" smtClean="0"/>
            <a:t> </a:t>
          </a:r>
          <a:endParaRPr lang="en-GB"/>
        </a:p>
      </dgm:t>
    </dgm:pt>
    <dgm:pt modelId="{8E8ECBD4-98EA-4E7F-B5F1-025E576D0761}" type="parTrans" cxnId="{C2B75FF0-F05F-47DF-8715-22B7BE91129C}">
      <dgm:prSet/>
      <dgm:spPr/>
      <dgm:t>
        <a:bodyPr/>
        <a:lstStyle/>
        <a:p>
          <a:endParaRPr lang="en-GB"/>
        </a:p>
      </dgm:t>
    </dgm:pt>
    <dgm:pt modelId="{7F2E6F3C-10AE-44DA-A242-7FF58AA9768C}" type="sibTrans" cxnId="{C2B75FF0-F05F-47DF-8715-22B7BE91129C}">
      <dgm:prSet/>
      <dgm:spPr/>
      <dgm:t>
        <a:bodyPr/>
        <a:lstStyle/>
        <a:p>
          <a:endParaRPr lang="en-GB"/>
        </a:p>
      </dgm:t>
    </dgm:pt>
    <dgm:pt modelId="{13B6C811-A68F-4A9F-A93A-6A970E61BA08}">
      <dgm:prSet/>
      <dgm:spPr/>
      <dgm:t>
        <a:bodyPr/>
        <a:lstStyle/>
        <a:p>
          <a:pPr rtl="0"/>
          <a:r>
            <a:rPr lang="en-GB" dirty="0" smtClean="0"/>
            <a:t>Assess you objectively - in all the </a:t>
          </a:r>
          <a:r>
            <a:rPr lang="en-GB" dirty="0" err="1" smtClean="0"/>
            <a:t>GPhC</a:t>
          </a:r>
          <a:r>
            <a:rPr lang="en-GB" dirty="0" smtClean="0"/>
            <a:t> </a:t>
          </a:r>
          <a:r>
            <a:rPr lang="en-GB" dirty="0" smtClean="0"/>
            <a:t>Learning Outcomes</a:t>
          </a:r>
          <a:endParaRPr lang="en-GB" dirty="0"/>
        </a:p>
      </dgm:t>
    </dgm:pt>
    <dgm:pt modelId="{99FC1197-8B57-4972-935F-D5F2B4642803}" type="parTrans" cxnId="{116EEB0E-CBD4-4D9E-8234-1ABE50275F20}">
      <dgm:prSet/>
      <dgm:spPr/>
      <dgm:t>
        <a:bodyPr/>
        <a:lstStyle/>
        <a:p>
          <a:endParaRPr lang="en-GB"/>
        </a:p>
      </dgm:t>
    </dgm:pt>
    <dgm:pt modelId="{0CA5E353-E95D-4940-8028-E3E2DBBC8017}" type="sibTrans" cxnId="{116EEB0E-CBD4-4D9E-8234-1ABE50275F20}">
      <dgm:prSet/>
      <dgm:spPr/>
      <dgm:t>
        <a:bodyPr/>
        <a:lstStyle/>
        <a:p>
          <a:endParaRPr lang="en-GB"/>
        </a:p>
      </dgm:t>
    </dgm:pt>
    <dgm:pt modelId="{D0B625DD-CD9A-464A-AEE4-D852E87E77BF}">
      <dgm:prSet/>
      <dgm:spPr/>
      <dgm:t>
        <a:bodyPr/>
        <a:lstStyle/>
        <a:p>
          <a:pPr rtl="0"/>
          <a:r>
            <a:rPr lang="en-GB" smtClean="0"/>
            <a:t>Assess a range of evidence which you provide, taking account of feedback from other people involved in your training</a:t>
          </a:r>
          <a:endParaRPr lang="en-GB"/>
        </a:p>
      </dgm:t>
    </dgm:pt>
    <dgm:pt modelId="{6D25B358-5C71-4FDD-9DE6-AE20C876161D}" type="parTrans" cxnId="{FC981563-D576-4394-A21E-510BC48C6CB2}">
      <dgm:prSet/>
      <dgm:spPr/>
      <dgm:t>
        <a:bodyPr/>
        <a:lstStyle/>
        <a:p>
          <a:endParaRPr lang="en-GB"/>
        </a:p>
      </dgm:t>
    </dgm:pt>
    <dgm:pt modelId="{D486A121-D36D-4475-9214-22C944456331}" type="sibTrans" cxnId="{FC981563-D576-4394-A21E-510BC48C6CB2}">
      <dgm:prSet/>
      <dgm:spPr/>
      <dgm:t>
        <a:bodyPr/>
        <a:lstStyle/>
        <a:p>
          <a:endParaRPr lang="en-GB"/>
        </a:p>
      </dgm:t>
    </dgm:pt>
    <dgm:pt modelId="{F5DD2986-0572-4AD7-B8CA-E8A5D70C5099}" type="pres">
      <dgm:prSet presAssocID="{164F6C8E-87D6-49D3-9A14-20ED84F05478}" presName="diagram" presStyleCnt="0">
        <dgm:presLayoutVars>
          <dgm:dir/>
          <dgm:resizeHandles val="exact"/>
        </dgm:presLayoutVars>
      </dgm:prSet>
      <dgm:spPr/>
      <dgm:t>
        <a:bodyPr/>
        <a:lstStyle/>
        <a:p>
          <a:endParaRPr lang="en-GB"/>
        </a:p>
      </dgm:t>
    </dgm:pt>
    <dgm:pt modelId="{D591BECB-DECA-4114-9871-E3AD8D7DBE23}" type="pres">
      <dgm:prSet presAssocID="{BC86140C-0756-4AD5-BA62-858659E4F818}" presName="node" presStyleLbl="node1" presStyleIdx="0" presStyleCnt="8">
        <dgm:presLayoutVars>
          <dgm:bulletEnabled val="1"/>
        </dgm:presLayoutVars>
      </dgm:prSet>
      <dgm:spPr/>
      <dgm:t>
        <a:bodyPr/>
        <a:lstStyle/>
        <a:p>
          <a:endParaRPr lang="en-GB"/>
        </a:p>
      </dgm:t>
    </dgm:pt>
    <dgm:pt modelId="{F4A39E3B-ECE3-41DD-AC36-7C01EE92339A}" type="pres">
      <dgm:prSet presAssocID="{5BFE1A51-27C1-4AA2-B9A9-4F08F3A38A36}" presName="sibTrans" presStyleCnt="0"/>
      <dgm:spPr/>
    </dgm:pt>
    <dgm:pt modelId="{92B5E562-1033-441B-9C3B-492B0CEB3D53}" type="pres">
      <dgm:prSet presAssocID="{B533E6DC-6005-4D30-BC90-4780E8DAD320}" presName="node" presStyleLbl="node1" presStyleIdx="1" presStyleCnt="8">
        <dgm:presLayoutVars>
          <dgm:bulletEnabled val="1"/>
        </dgm:presLayoutVars>
      </dgm:prSet>
      <dgm:spPr/>
      <dgm:t>
        <a:bodyPr/>
        <a:lstStyle/>
        <a:p>
          <a:endParaRPr lang="en-GB"/>
        </a:p>
      </dgm:t>
    </dgm:pt>
    <dgm:pt modelId="{D5461BD7-1943-44CA-B56E-182E9FB55A2C}" type="pres">
      <dgm:prSet presAssocID="{8FB7AC95-7DC9-4317-84B9-8F032426FFDE}" presName="sibTrans" presStyleCnt="0"/>
      <dgm:spPr/>
    </dgm:pt>
    <dgm:pt modelId="{62ACD49E-9950-4C37-B99B-47F3EFF86A31}" type="pres">
      <dgm:prSet presAssocID="{D4A4FF74-ADD5-4830-8A62-8B8453880F98}" presName="node" presStyleLbl="node1" presStyleIdx="2" presStyleCnt="8">
        <dgm:presLayoutVars>
          <dgm:bulletEnabled val="1"/>
        </dgm:presLayoutVars>
      </dgm:prSet>
      <dgm:spPr/>
      <dgm:t>
        <a:bodyPr/>
        <a:lstStyle/>
        <a:p>
          <a:endParaRPr lang="en-GB"/>
        </a:p>
      </dgm:t>
    </dgm:pt>
    <dgm:pt modelId="{70AD210E-1299-42D9-82F9-0C5D84440395}" type="pres">
      <dgm:prSet presAssocID="{C5BB5E08-76B1-490A-81C6-D64044923C23}" presName="sibTrans" presStyleCnt="0"/>
      <dgm:spPr/>
    </dgm:pt>
    <dgm:pt modelId="{1C190B41-E7E7-4BC7-AC11-BC64D5036A11}" type="pres">
      <dgm:prSet presAssocID="{8C429592-CE4C-4624-9D36-D099596903A5}" presName="node" presStyleLbl="node1" presStyleIdx="3" presStyleCnt="8">
        <dgm:presLayoutVars>
          <dgm:bulletEnabled val="1"/>
        </dgm:presLayoutVars>
      </dgm:prSet>
      <dgm:spPr/>
      <dgm:t>
        <a:bodyPr/>
        <a:lstStyle/>
        <a:p>
          <a:endParaRPr lang="en-GB"/>
        </a:p>
      </dgm:t>
    </dgm:pt>
    <dgm:pt modelId="{230B2A6B-9D55-404E-9451-6CBAEE1D3234}" type="pres">
      <dgm:prSet presAssocID="{272CB32A-A359-43D3-9A26-818F3739550B}" presName="sibTrans" presStyleCnt="0"/>
      <dgm:spPr/>
    </dgm:pt>
    <dgm:pt modelId="{F4758BBD-5AFD-4693-B330-86C108699271}" type="pres">
      <dgm:prSet presAssocID="{46D9051E-3DA8-482D-A130-FB3CCF17E4D1}" presName="node" presStyleLbl="node1" presStyleIdx="4" presStyleCnt="8">
        <dgm:presLayoutVars>
          <dgm:bulletEnabled val="1"/>
        </dgm:presLayoutVars>
      </dgm:prSet>
      <dgm:spPr/>
      <dgm:t>
        <a:bodyPr/>
        <a:lstStyle/>
        <a:p>
          <a:endParaRPr lang="en-GB"/>
        </a:p>
      </dgm:t>
    </dgm:pt>
    <dgm:pt modelId="{39B833B3-74B1-46A3-A9BB-9947672D2095}" type="pres">
      <dgm:prSet presAssocID="{2DCA7AAC-AC11-4E20-BF82-CFBB9711A42D}" presName="sibTrans" presStyleCnt="0"/>
      <dgm:spPr/>
    </dgm:pt>
    <dgm:pt modelId="{7FCCB775-DF60-4A0C-88DB-03C1042F81A4}" type="pres">
      <dgm:prSet presAssocID="{6A166FB4-6A6D-470D-BA9A-EC64E10E3CBB}" presName="node" presStyleLbl="node1" presStyleIdx="5" presStyleCnt="8">
        <dgm:presLayoutVars>
          <dgm:bulletEnabled val="1"/>
        </dgm:presLayoutVars>
      </dgm:prSet>
      <dgm:spPr/>
      <dgm:t>
        <a:bodyPr/>
        <a:lstStyle/>
        <a:p>
          <a:endParaRPr lang="en-GB"/>
        </a:p>
      </dgm:t>
    </dgm:pt>
    <dgm:pt modelId="{8A7925C9-AB31-40CA-8419-0C900B8FD7D1}" type="pres">
      <dgm:prSet presAssocID="{7F2E6F3C-10AE-44DA-A242-7FF58AA9768C}" presName="sibTrans" presStyleCnt="0"/>
      <dgm:spPr/>
    </dgm:pt>
    <dgm:pt modelId="{B663E15D-D996-4B40-A889-CF685FA2F15F}" type="pres">
      <dgm:prSet presAssocID="{13B6C811-A68F-4A9F-A93A-6A970E61BA08}" presName="node" presStyleLbl="node1" presStyleIdx="6" presStyleCnt="8">
        <dgm:presLayoutVars>
          <dgm:bulletEnabled val="1"/>
        </dgm:presLayoutVars>
      </dgm:prSet>
      <dgm:spPr/>
      <dgm:t>
        <a:bodyPr/>
        <a:lstStyle/>
        <a:p>
          <a:endParaRPr lang="en-GB"/>
        </a:p>
      </dgm:t>
    </dgm:pt>
    <dgm:pt modelId="{C8BF836C-2377-43EA-9EED-6299292F92A2}" type="pres">
      <dgm:prSet presAssocID="{0CA5E353-E95D-4940-8028-E3E2DBBC8017}" presName="sibTrans" presStyleCnt="0"/>
      <dgm:spPr/>
    </dgm:pt>
    <dgm:pt modelId="{54435548-C959-4CC7-9CCE-A527DD98EC48}" type="pres">
      <dgm:prSet presAssocID="{D0B625DD-CD9A-464A-AEE4-D852E87E77BF}" presName="node" presStyleLbl="node1" presStyleIdx="7" presStyleCnt="8">
        <dgm:presLayoutVars>
          <dgm:bulletEnabled val="1"/>
        </dgm:presLayoutVars>
      </dgm:prSet>
      <dgm:spPr/>
      <dgm:t>
        <a:bodyPr/>
        <a:lstStyle/>
        <a:p>
          <a:endParaRPr lang="en-GB"/>
        </a:p>
      </dgm:t>
    </dgm:pt>
  </dgm:ptLst>
  <dgm:cxnLst>
    <dgm:cxn modelId="{4FF15EA0-5B7F-42C8-9641-D74D8E873182}" type="presOf" srcId="{BC86140C-0756-4AD5-BA62-858659E4F818}" destId="{D591BECB-DECA-4114-9871-E3AD8D7DBE23}" srcOrd="0" destOrd="0" presId="urn:microsoft.com/office/officeart/2005/8/layout/default"/>
    <dgm:cxn modelId="{D78191A5-EBC8-44AE-B690-1740D5571FB9}" srcId="{164F6C8E-87D6-49D3-9A14-20ED84F05478}" destId="{BC86140C-0756-4AD5-BA62-858659E4F818}" srcOrd="0" destOrd="0" parTransId="{9171FEED-39FE-4895-BF30-0E1EEC91493B}" sibTransId="{5BFE1A51-27C1-4AA2-B9A9-4F08F3A38A36}"/>
    <dgm:cxn modelId="{C2B75FF0-F05F-47DF-8715-22B7BE91129C}" srcId="{164F6C8E-87D6-49D3-9A14-20ED84F05478}" destId="{6A166FB4-6A6D-470D-BA9A-EC64E10E3CBB}" srcOrd="5" destOrd="0" parTransId="{8E8ECBD4-98EA-4E7F-B5F1-025E576D0761}" sibTransId="{7F2E6F3C-10AE-44DA-A242-7FF58AA9768C}"/>
    <dgm:cxn modelId="{F8752861-A90A-4E08-9A6C-5802C082120F}" type="presOf" srcId="{D0B625DD-CD9A-464A-AEE4-D852E87E77BF}" destId="{54435548-C959-4CC7-9CCE-A527DD98EC48}" srcOrd="0" destOrd="0" presId="urn:microsoft.com/office/officeart/2005/8/layout/default"/>
    <dgm:cxn modelId="{59218248-0152-4CEC-A732-707C57B040BD}" srcId="{164F6C8E-87D6-49D3-9A14-20ED84F05478}" destId="{46D9051E-3DA8-482D-A130-FB3CCF17E4D1}" srcOrd="4" destOrd="0" parTransId="{2061A15F-2E6F-480C-850A-AC522FCAE5E9}" sibTransId="{2DCA7AAC-AC11-4E20-BF82-CFBB9711A42D}"/>
    <dgm:cxn modelId="{D643075B-E7B2-4F32-88A9-3F346113A931}" srcId="{164F6C8E-87D6-49D3-9A14-20ED84F05478}" destId="{8C429592-CE4C-4624-9D36-D099596903A5}" srcOrd="3" destOrd="0" parTransId="{D698D761-DBF4-4BEA-8D73-D702564C031B}" sibTransId="{272CB32A-A359-43D3-9A26-818F3739550B}"/>
    <dgm:cxn modelId="{77B43DEC-173C-4D2B-8706-A5B6717DC314}" type="presOf" srcId="{D4A4FF74-ADD5-4830-8A62-8B8453880F98}" destId="{62ACD49E-9950-4C37-B99B-47F3EFF86A31}" srcOrd="0" destOrd="0" presId="urn:microsoft.com/office/officeart/2005/8/layout/default"/>
    <dgm:cxn modelId="{6FD12084-3C01-4891-BC9F-006354414C68}" type="presOf" srcId="{13B6C811-A68F-4A9F-A93A-6A970E61BA08}" destId="{B663E15D-D996-4B40-A889-CF685FA2F15F}" srcOrd="0" destOrd="0" presId="urn:microsoft.com/office/officeart/2005/8/layout/default"/>
    <dgm:cxn modelId="{86B6AB67-1CF7-436F-AC50-122639BBF9D2}" type="presOf" srcId="{164F6C8E-87D6-49D3-9A14-20ED84F05478}" destId="{F5DD2986-0572-4AD7-B8CA-E8A5D70C5099}" srcOrd="0" destOrd="0" presId="urn:microsoft.com/office/officeart/2005/8/layout/default"/>
    <dgm:cxn modelId="{116EEB0E-CBD4-4D9E-8234-1ABE50275F20}" srcId="{164F6C8E-87D6-49D3-9A14-20ED84F05478}" destId="{13B6C811-A68F-4A9F-A93A-6A970E61BA08}" srcOrd="6" destOrd="0" parTransId="{99FC1197-8B57-4972-935F-D5F2B4642803}" sibTransId="{0CA5E353-E95D-4940-8028-E3E2DBBC8017}"/>
    <dgm:cxn modelId="{3B5C5D8B-1CCA-43AC-9DAC-BE800CB673F2}" srcId="{164F6C8E-87D6-49D3-9A14-20ED84F05478}" destId="{B533E6DC-6005-4D30-BC90-4780E8DAD320}" srcOrd="1" destOrd="0" parTransId="{0417DDD5-3A8D-4D97-8E19-F49B31D4D04A}" sibTransId="{8FB7AC95-7DC9-4317-84B9-8F032426FFDE}"/>
    <dgm:cxn modelId="{6CA0378C-A28E-4161-A598-EB1BCC99C587}" type="presOf" srcId="{8C429592-CE4C-4624-9D36-D099596903A5}" destId="{1C190B41-E7E7-4BC7-AC11-BC64D5036A11}" srcOrd="0" destOrd="0" presId="urn:microsoft.com/office/officeart/2005/8/layout/default"/>
    <dgm:cxn modelId="{A7FC1938-0CA2-4117-95CC-F35922B299BD}" type="presOf" srcId="{6A166FB4-6A6D-470D-BA9A-EC64E10E3CBB}" destId="{7FCCB775-DF60-4A0C-88DB-03C1042F81A4}" srcOrd="0" destOrd="0" presId="urn:microsoft.com/office/officeart/2005/8/layout/default"/>
    <dgm:cxn modelId="{5FC9FBDF-78FD-4D32-8CB1-55B242AB3F28}" type="presOf" srcId="{46D9051E-3DA8-482D-A130-FB3CCF17E4D1}" destId="{F4758BBD-5AFD-4693-B330-86C108699271}" srcOrd="0" destOrd="0" presId="urn:microsoft.com/office/officeart/2005/8/layout/default"/>
    <dgm:cxn modelId="{196A2707-CE99-4E1D-BA44-6CF2B7658A2C}" srcId="{164F6C8E-87D6-49D3-9A14-20ED84F05478}" destId="{D4A4FF74-ADD5-4830-8A62-8B8453880F98}" srcOrd="2" destOrd="0" parTransId="{885F0CF5-D376-4436-91E5-0DD1A56E32A6}" sibTransId="{C5BB5E08-76B1-490A-81C6-D64044923C23}"/>
    <dgm:cxn modelId="{FC981563-D576-4394-A21E-510BC48C6CB2}" srcId="{164F6C8E-87D6-49D3-9A14-20ED84F05478}" destId="{D0B625DD-CD9A-464A-AEE4-D852E87E77BF}" srcOrd="7" destOrd="0" parTransId="{6D25B358-5C71-4FDD-9DE6-AE20C876161D}" sibTransId="{D486A121-D36D-4475-9214-22C944456331}"/>
    <dgm:cxn modelId="{34758680-7566-43D2-8DC0-894D6B9BCE8D}" type="presOf" srcId="{B533E6DC-6005-4D30-BC90-4780E8DAD320}" destId="{92B5E562-1033-441B-9C3B-492B0CEB3D53}" srcOrd="0" destOrd="0" presId="urn:microsoft.com/office/officeart/2005/8/layout/default"/>
    <dgm:cxn modelId="{8C5729C1-5F5D-4BF8-A2B6-49D5D00DF9A2}" type="presParOf" srcId="{F5DD2986-0572-4AD7-B8CA-E8A5D70C5099}" destId="{D591BECB-DECA-4114-9871-E3AD8D7DBE23}" srcOrd="0" destOrd="0" presId="urn:microsoft.com/office/officeart/2005/8/layout/default"/>
    <dgm:cxn modelId="{302B4429-98EB-4619-82BB-B551195A2FB9}" type="presParOf" srcId="{F5DD2986-0572-4AD7-B8CA-E8A5D70C5099}" destId="{F4A39E3B-ECE3-41DD-AC36-7C01EE92339A}" srcOrd="1" destOrd="0" presId="urn:microsoft.com/office/officeart/2005/8/layout/default"/>
    <dgm:cxn modelId="{72945A4C-9462-4F9F-89B2-17A4E175080D}" type="presParOf" srcId="{F5DD2986-0572-4AD7-B8CA-E8A5D70C5099}" destId="{92B5E562-1033-441B-9C3B-492B0CEB3D53}" srcOrd="2" destOrd="0" presId="urn:microsoft.com/office/officeart/2005/8/layout/default"/>
    <dgm:cxn modelId="{06B457AE-F0DF-4418-96D5-2946B69B5A2D}" type="presParOf" srcId="{F5DD2986-0572-4AD7-B8CA-E8A5D70C5099}" destId="{D5461BD7-1943-44CA-B56E-182E9FB55A2C}" srcOrd="3" destOrd="0" presId="urn:microsoft.com/office/officeart/2005/8/layout/default"/>
    <dgm:cxn modelId="{25C194A5-1374-4385-AB75-E61E31E2080D}" type="presParOf" srcId="{F5DD2986-0572-4AD7-B8CA-E8A5D70C5099}" destId="{62ACD49E-9950-4C37-B99B-47F3EFF86A31}" srcOrd="4" destOrd="0" presId="urn:microsoft.com/office/officeart/2005/8/layout/default"/>
    <dgm:cxn modelId="{9AEBA49B-5EFE-488A-BB55-059F5687BD60}" type="presParOf" srcId="{F5DD2986-0572-4AD7-B8CA-E8A5D70C5099}" destId="{70AD210E-1299-42D9-82F9-0C5D84440395}" srcOrd="5" destOrd="0" presId="urn:microsoft.com/office/officeart/2005/8/layout/default"/>
    <dgm:cxn modelId="{5BA0778E-C02C-4448-9B31-B4E2622976AE}" type="presParOf" srcId="{F5DD2986-0572-4AD7-B8CA-E8A5D70C5099}" destId="{1C190B41-E7E7-4BC7-AC11-BC64D5036A11}" srcOrd="6" destOrd="0" presId="urn:microsoft.com/office/officeart/2005/8/layout/default"/>
    <dgm:cxn modelId="{AC14E18A-7A10-4373-BF7B-1AAFBB76A69F}" type="presParOf" srcId="{F5DD2986-0572-4AD7-B8CA-E8A5D70C5099}" destId="{230B2A6B-9D55-404E-9451-6CBAEE1D3234}" srcOrd="7" destOrd="0" presId="urn:microsoft.com/office/officeart/2005/8/layout/default"/>
    <dgm:cxn modelId="{871C6319-8CCC-443A-B7D3-9ED0EAB7A7DB}" type="presParOf" srcId="{F5DD2986-0572-4AD7-B8CA-E8A5D70C5099}" destId="{F4758BBD-5AFD-4693-B330-86C108699271}" srcOrd="8" destOrd="0" presId="urn:microsoft.com/office/officeart/2005/8/layout/default"/>
    <dgm:cxn modelId="{DA042341-D499-4294-A30E-4F2004B03441}" type="presParOf" srcId="{F5DD2986-0572-4AD7-B8CA-E8A5D70C5099}" destId="{39B833B3-74B1-46A3-A9BB-9947672D2095}" srcOrd="9" destOrd="0" presId="urn:microsoft.com/office/officeart/2005/8/layout/default"/>
    <dgm:cxn modelId="{916C35BF-673F-432C-BBB9-EE3DCC6B97E2}" type="presParOf" srcId="{F5DD2986-0572-4AD7-B8CA-E8A5D70C5099}" destId="{7FCCB775-DF60-4A0C-88DB-03C1042F81A4}" srcOrd="10" destOrd="0" presId="urn:microsoft.com/office/officeart/2005/8/layout/default"/>
    <dgm:cxn modelId="{391C96EE-28A7-4834-B62F-A488DBDF8C67}" type="presParOf" srcId="{F5DD2986-0572-4AD7-B8CA-E8A5D70C5099}" destId="{8A7925C9-AB31-40CA-8419-0C900B8FD7D1}" srcOrd="11" destOrd="0" presId="urn:microsoft.com/office/officeart/2005/8/layout/default"/>
    <dgm:cxn modelId="{9A29AFA0-BC8B-495B-9D1D-593D75B2535C}" type="presParOf" srcId="{F5DD2986-0572-4AD7-B8CA-E8A5D70C5099}" destId="{B663E15D-D996-4B40-A889-CF685FA2F15F}" srcOrd="12" destOrd="0" presId="urn:microsoft.com/office/officeart/2005/8/layout/default"/>
    <dgm:cxn modelId="{E1FB3073-0A52-4E47-904A-A9E2C5C2C125}" type="presParOf" srcId="{F5DD2986-0572-4AD7-B8CA-E8A5D70C5099}" destId="{C8BF836C-2377-43EA-9EED-6299292F92A2}" srcOrd="13" destOrd="0" presId="urn:microsoft.com/office/officeart/2005/8/layout/default"/>
    <dgm:cxn modelId="{0B4C1D54-C867-44F5-8201-E31E3F15FF5A}" type="presParOf" srcId="{F5DD2986-0572-4AD7-B8CA-E8A5D70C5099}" destId="{54435548-C959-4CC7-9CCE-A527DD98EC48}"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11F82-B018-4D1C-A31B-14BC6657112F}">
      <dsp:nvSpPr>
        <dsp:cNvPr id="0" name=""/>
        <dsp:cNvSpPr/>
      </dsp:nvSpPr>
      <dsp:spPr>
        <a:xfrm>
          <a:off x="725590" y="609"/>
          <a:ext cx="2051618" cy="123097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smtClean="0"/>
            <a:t>Friendly supportive department</a:t>
          </a:r>
          <a:endParaRPr lang="en-GB" sz="1600" kern="1200"/>
        </a:p>
      </dsp:txBody>
      <dsp:txXfrm>
        <a:off x="725590" y="609"/>
        <a:ext cx="2051618" cy="1230971"/>
      </dsp:txXfrm>
    </dsp:sp>
    <dsp:sp modelId="{5AF79307-3402-44DE-8CA6-B9100B7327F7}">
      <dsp:nvSpPr>
        <dsp:cNvPr id="0" name=""/>
        <dsp:cNvSpPr/>
      </dsp:nvSpPr>
      <dsp:spPr>
        <a:xfrm>
          <a:off x="2982371" y="609"/>
          <a:ext cx="2051618" cy="1230971"/>
        </a:xfrm>
        <a:prstGeom prst="rect">
          <a:avLst/>
        </a:prstGeom>
        <a:solidFill>
          <a:schemeClr val="accent3">
            <a:hueOff val="1406283"/>
            <a:satOff val="-211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t>Excellent team of clinical pharmacists </a:t>
          </a:r>
          <a:endParaRPr lang="en-GB" sz="1600" kern="1200"/>
        </a:p>
      </dsp:txBody>
      <dsp:txXfrm>
        <a:off x="2982371" y="609"/>
        <a:ext cx="2051618" cy="1230971"/>
      </dsp:txXfrm>
    </dsp:sp>
    <dsp:sp modelId="{D5139482-C011-4C36-8EE8-395F5D3235E5}">
      <dsp:nvSpPr>
        <dsp:cNvPr id="0" name=""/>
        <dsp:cNvSpPr/>
      </dsp:nvSpPr>
      <dsp:spPr>
        <a:xfrm>
          <a:off x="5239151" y="609"/>
          <a:ext cx="2051618" cy="1230971"/>
        </a:xfrm>
        <a:prstGeom prst="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smtClean="0"/>
            <a:t>Dedicated support from programme directors with regular meetings</a:t>
          </a:r>
          <a:endParaRPr lang="en-GB" sz="1600" kern="1200"/>
        </a:p>
      </dsp:txBody>
      <dsp:txXfrm>
        <a:off x="5239151" y="609"/>
        <a:ext cx="2051618" cy="1230971"/>
      </dsp:txXfrm>
    </dsp:sp>
    <dsp:sp modelId="{5592F896-603A-4BA4-82A3-5892D7BF8574}">
      <dsp:nvSpPr>
        <dsp:cNvPr id="0" name=""/>
        <dsp:cNvSpPr/>
      </dsp:nvSpPr>
      <dsp:spPr>
        <a:xfrm>
          <a:off x="7495931" y="609"/>
          <a:ext cx="2051618" cy="1230971"/>
        </a:xfrm>
        <a:prstGeom prst="rect">
          <a:avLst/>
        </a:prstGeom>
        <a:solidFill>
          <a:schemeClr val="accent3">
            <a:hueOff val="4218849"/>
            <a:satOff val="-6330"/>
            <a:lumOff val="-10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smtClean="0"/>
            <a:t>Training provided in each rotation by highly experienced specialists</a:t>
          </a:r>
          <a:endParaRPr lang="en-GB" sz="1600" kern="1200"/>
        </a:p>
      </dsp:txBody>
      <dsp:txXfrm>
        <a:off x="7495931" y="609"/>
        <a:ext cx="2051618" cy="1230971"/>
      </dsp:txXfrm>
    </dsp:sp>
    <dsp:sp modelId="{D315B424-1BB0-4EAD-9AEA-D2457AE827A9}">
      <dsp:nvSpPr>
        <dsp:cNvPr id="0" name=""/>
        <dsp:cNvSpPr/>
      </dsp:nvSpPr>
      <dsp:spPr>
        <a:xfrm>
          <a:off x="725590" y="1436742"/>
          <a:ext cx="2051618" cy="1230971"/>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smtClean="0"/>
            <a:t>One to One support from Designated Supervisors</a:t>
          </a:r>
          <a:endParaRPr lang="en-GB" sz="1600" kern="1200"/>
        </a:p>
      </dsp:txBody>
      <dsp:txXfrm>
        <a:off x="725590" y="1436742"/>
        <a:ext cx="2051618" cy="1230971"/>
      </dsp:txXfrm>
    </dsp:sp>
    <dsp:sp modelId="{095E5895-8503-4A23-A894-145A73A76C9F}">
      <dsp:nvSpPr>
        <dsp:cNvPr id="0" name=""/>
        <dsp:cNvSpPr/>
      </dsp:nvSpPr>
      <dsp:spPr>
        <a:xfrm>
          <a:off x="2982371" y="1436742"/>
          <a:ext cx="2051618" cy="1230971"/>
        </a:xfrm>
        <a:prstGeom prst="rect">
          <a:avLst/>
        </a:prstGeom>
        <a:solidFill>
          <a:schemeClr val="accent3">
            <a:hueOff val="7031415"/>
            <a:satOff val="-10550"/>
            <a:lumOff val="-17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smtClean="0"/>
            <a:t>Exposure to a broad range of clinical specialities at a large training site</a:t>
          </a:r>
          <a:endParaRPr lang="en-GB" sz="1600" kern="1200"/>
        </a:p>
      </dsp:txBody>
      <dsp:txXfrm>
        <a:off x="2982371" y="1436742"/>
        <a:ext cx="2051618" cy="1230971"/>
      </dsp:txXfrm>
    </dsp:sp>
    <dsp:sp modelId="{4B390C24-DB23-4E36-B682-19BDE56252CA}">
      <dsp:nvSpPr>
        <dsp:cNvPr id="0" name=""/>
        <dsp:cNvSpPr/>
      </dsp:nvSpPr>
      <dsp:spPr>
        <a:xfrm>
          <a:off x="5239151" y="1436742"/>
          <a:ext cx="2051618" cy="1230971"/>
        </a:xfrm>
        <a:prstGeom prst="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smtClean="0"/>
            <a:t>Opportunities to attend national and local courses </a:t>
          </a:r>
          <a:endParaRPr lang="en-GB" sz="1600" kern="1200"/>
        </a:p>
      </dsp:txBody>
      <dsp:txXfrm>
        <a:off x="5239151" y="1436742"/>
        <a:ext cx="2051618" cy="1230971"/>
      </dsp:txXfrm>
    </dsp:sp>
    <dsp:sp modelId="{DD94944C-2408-4DDC-AB2B-1B58AFF1FEDD}">
      <dsp:nvSpPr>
        <dsp:cNvPr id="0" name=""/>
        <dsp:cNvSpPr/>
      </dsp:nvSpPr>
      <dsp:spPr>
        <a:xfrm>
          <a:off x="7495931" y="1436742"/>
          <a:ext cx="2051618" cy="1230971"/>
        </a:xfrm>
        <a:prstGeom prst="rect">
          <a:avLst/>
        </a:prstGeom>
        <a:solidFill>
          <a:schemeClr val="accent3">
            <a:hueOff val="9843981"/>
            <a:satOff val="-14770"/>
            <a:lumOff val="-24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smtClean="0"/>
            <a:t>An interesting rota through different departments, specialities and placements</a:t>
          </a:r>
          <a:endParaRPr lang="en-GB" sz="1600" kern="1200"/>
        </a:p>
      </dsp:txBody>
      <dsp:txXfrm>
        <a:off x="7495931" y="1436742"/>
        <a:ext cx="2051618" cy="1230971"/>
      </dsp:txXfrm>
    </dsp:sp>
    <dsp:sp modelId="{7669555D-9E6E-4247-B57D-0A623737B277}">
      <dsp:nvSpPr>
        <dsp:cNvPr id="0" name=""/>
        <dsp:cNvSpPr/>
      </dsp:nvSpPr>
      <dsp:spPr>
        <a:xfrm>
          <a:off x="1728196" y="2872875"/>
          <a:ext cx="6816748" cy="1230971"/>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dirty="0" smtClean="0"/>
            <a:t>We think of it as </a:t>
          </a:r>
          <a:r>
            <a:rPr lang="en-GB" sz="1600" b="1" kern="1200" dirty="0" smtClean="0"/>
            <a:t>YOUR</a:t>
          </a:r>
          <a:r>
            <a:rPr lang="en-GB" sz="1600" kern="1200" dirty="0" smtClean="0"/>
            <a:t> year, and allow you to influence the programme</a:t>
          </a:r>
          <a:endParaRPr lang="en-GB" sz="1600" kern="1200" dirty="0"/>
        </a:p>
      </dsp:txBody>
      <dsp:txXfrm>
        <a:off x="1728196" y="2872875"/>
        <a:ext cx="6816748" cy="12309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1DFFC-4285-4A25-8503-1CA4EB48ABC9}">
      <dsp:nvSpPr>
        <dsp:cNvPr id="0" name=""/>
        <dsp:cNvSpPr/>
      </dsp:nvSpPr>
      <dsp:spPr>
        <a:xfrm>
          <a:off x="0" y="947"/>
          <a:ext cx="10273140" cy="9781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sz="1700" kern="1200" dirty="0" smtClean="0"/>
        </a:p>
        <a:p>
          <a:pPr marL="0" marR="0" lvl="0" indent="0" algn="l" defTabSz="914400" rtl="0" eaLnBrk="1" fontAlgn="auto" latinLnBrk="0" hangingPunct="1">
            <a:lnSpc>
              <a:spcPct val="100000"/>
            </a:lnSpc>
            <a:spcBef>
              <a:spcPct val="0"/>
            </a:spcBef>
            <a:spcAft>
              <a:spcPts val="0"/>
            </a:spcAft>
            <a:buClrTx/>
            <a:buSzTx/>
            <a:buFontTx/>
            <a:buNone/>
            <a:tabLst/>
            <a:defRPr/>
          </a:pPr>
          <a:r>
            <a:rPr lang="en-US" kern="1200" dirty="0" smtClean="0"/>
            <a:t>We hope you will want to stay at Lister after your training year </a:t>
          </a:r>
          <a:endParaRPr lang="en-GB" kern="1200" dirty="0" smtClean="0"/>
        </a:p>
        <a:p>
          <a:pPr lvl="0" algn="l" defTabSz="1111250" rtl="0">
            <a:lnSpc>
              <a:spcPct val="90000"/>
            </a:lnSpc>
            <a:spcBef>
              <a:spcPct val="0"/>
            </a:spcBef>
            <a:spcAft>
              <a:spcPct val="35000"/>
            </a:spcAft>
          </a:pPr>
          <a:endParaRPr lang="en-GB" sz="1800" kern="1200" dirty="0"/>
        </a:p>
      </dsp:txBody>
      <dsp:txXfrm>
        <a:off x="47748" y="48695"/>
        <a:ext cx="10177644" cy="882624"/>
      </dsp:txXfrm>
    </dsp:sp>
    <dsp:sp modelId="{09E88683-2C79-4518-A7CB-5A7FD7F76CF6}">
      <dsp:nvSpPr>
        <dsp:cNvPr id="0" name=""/>
        <dsp:cNvSpPr/>
      </dsp:nvSpPr>
      <dsp:spPr>
        <a:xfrm>
          <a:off x="0" y="1080120"/>
          <a:ext cx="10273140" cy="978120"/>
        </a:xfrm>
        <a:prstGeom prst="round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In last 4 years 100% of trainees offered a band 6 with us after qualifying</a:t>
          </a:r>
          <a:endParaRPr lang="en-GB" sz="2200" kern="1200" dirty="0"/>
        </a:p>
      </dsp:txBody>
      <dsp:txXfrm>
        <a:off x="47748" y="1127868"/>
        <a:ext cx="10177644" cy="882624"/>
      </dsp:txXfrm>
    </dsp:sp>
    <dsp:sp modelId="{C8971DD5-ABDE-492F-AD3F-413E57750B47}">
      <dsp:nvSpPr>
        <dsp:cNvPr id="0" name=""/>
        <dsp:cNvSpPr/>
      </dsp:nvSpPr>
      <dsp:spPr>
        <a:xfrm>
          <a:off x="0" y="2083908"/>
          <a:ext cx="10273140" cy="978120"/>
        </a:xfrm>
        <a:prstGeom prst="round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Postgraduate Diploma in Pharmacy Practice opportunity available</a:t>
          </a:r>
          <a:endParaRPr lang="en-GB" sz="2200" kern="1200" dirty="0"/>
        </a:p>
      </dsp:txBody>
      <dsp:txXfrm>
        <a:off x="47748" y="2131656"/>
        <a:ext cx="10177644" cy="882624"/>
      </dsp:txXfrm>
    </dsp:sp>
    <dsp:sp modelId="{E4CDAA18-00AB-4099-A781-E835D43ABF23}">
      <dsp:nvSpPr>
        <dsp:cNvPr id="0" name=""/>
        <dsp:cNvSpPr/>
      </dsp:nvSpPr>
      <dsp:spPr>
        <a:xfrm>
          <a:off x="0" y="3125388"/>
          <a:ext cx="10273140" cy="97812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 Career progression opportunities post diploma available </a:t>
          </a:r>
          <a:endParaRPr lang="en-GB" sz="2200" kern="1200" dirty="0"/>
        </a:p>
      </dsp:txBody>
      <dsp:txXfrm>
        <a:off x="47748" y="3173136"/>
        <a:ext cx="10177644" cy="8826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7212F-3947-49F3-B6F2-4B37058F90D7}">
      <dsp:nvSpPr>
        <dsp:cNvPr id="0" name=""/>
        <dsp:cNvSpPr/>
      </dsp:nvSpPr>
      <dsp:spPr>
        <a:xfrm>
          <a:off x="0" y="48828"/>
          <a:ext cx="10441151" cy="3276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fr-FR" sz="1400" b="0" kern="1200" dirty="0" err="1" smtClean="0"/>
            <a:t>Foundation</a:t>
          </a:r>
          <a:r>
            <a:rPr lang="fr-FR" sz="1400" b="0" kern="1200" dirty="0" smtClean="0"/>
            <a:t> </a:t>
          </a:r>
          <a:r>
            <a:rPr lang="fr-FR" sz="1400" b="0" kern="1200" dirty="0" err="1" smtClean="0"/>
            <a:t>pharmacist</a:t>
          </a:r>
          <a:r>
            <a:rPr lang="fr-FR" sz="1400" b="0" kern="1200" dirty="0" smtClean="0"/>
            <a:t> training programme information </a:t>
          </a:r>
          <a:r>
            <a:rPr lang="fr-FR" sz="1400" b="0" kern="1200" dirty="0" err="1" smtClean="0"/>
            <a:t>available</a:t>
          </a:r>
          <a:r>
            <a:rPr lang="fr-FR" sz="1400" b="0" kern="1200" dirty="0" smtClean="0"/>
            <a:t> on Oriel		8 </a:t>
          </a:r>
          <a:r>
            <a:rPr lang="fr-FR" sz="1400" b="0" kern="1200" dirty="0" err="1" smtClean="0"/>
            <a:t>June</a:t>
          </a:r>
          <a:r>
            <a:rPr lang="fr-FR" sz="1400" b="0" kern="1200" dirty="0" smtClean="0"/>
            <a:t> 2022</a:t>
          </a:r>
          <a:endParaRPr lang="en-GB" sz="1400" b="0" kern="1200" dirty="0"/>
        </a:p>
      </dsp:txBody>
      <dsp:txXfrm>
        <a:off x="15992" y="64820"/>
        <a:ext cx="10409167" cy="295616"/>
      </dsp:txXfrm>
    </dsp:sp>
    <dsp:sp modelId="{1281C58C-C617-4600-9137-414A5F1E14F7}">
      <dsp:nvSpPr>
        <dsp:cNvPr id="0" name=""/>
        <dsp:cNvSpPr/>
      </dsp:nvSpPr>
      <dsp:spPr>
        <a:xfrm>
          <a:off x="0" y="416748"/>
          <a:ext cx="10441151" cy="327600"/>
        </a:xfrm>
        <a:prstGeom prst="roundRect">
          <a:avLst/>
        </a:prstGeom>
        <a:solidFill>
          <a:schemeClr val="accent3">
            <a:hueOff val="1125026"/>
            <a:satOff val="-168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dirty="0" smtClean="0"/>
            <a:t>Oriel applications open 									8 June 2022 (12:00 GMT)	</a:t>
          </a:r>
          <a:endParaRPr lang="en-GB" sz="1400" kern="1200" dirty="0"/>
        </a:p>
      </dsp:txBody>
      <dsp:txXfrm>
        <a:off x="15992" y="432740"/>
        <a:ext cx="10409167" cy="295616"/>
      </dsp:txXfrm>
    </dsp:sp>
    <dsp:sp modelId="{ECF86C09-59BA-4CCC-9A56-B320368D4E61}">
      <dsp:nvSpPr>
        <dsp:cNvPr id="0" name=""/>
        <dsp:cNvSpPr/>
      </dsp:nvSpPr>
      <dsp:spPr>
        <a:xfrm>
          <a:off x="0" y="784668"/>
          <a:ext cx="10441151" cy="327600"/>
        </a:xfrm>
        <a:prstGeom prst="roundRect">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dirty="0" smtClean="0"/>
            <a:t>Oriel applications close 								</a:t>
          </a:r>
          <a:r>
            <a:rPr lang="en-GB" sz="1400" b="1" kern="1200" dirty="0" smtClean="0"/>
            <a:t>22</a:t>
          </a:r>
          <a:r>
            <a:rPr lang="en-GB" sz="1400" b="1" i="1" kern="1200" dirty="0" smtClean="0"/>
            <a:t> </a:t>
          </a:r>
          <a:r>
            <a:rPr lang="en-GB" sz="1400" b="1" kern="1200" dirty="0" smtClean="0"/>
            <a:t>June 2022 (12:00 GMT)</a:t>
          </a:r>
          <a:r>
            <a:rPr lang="en-GB" sz="1400" kern="1200" dirty="0" smtClean="0"/>
            <a:t>	</a:t>
          </a:r>
          <a:endParaRPr lang="en-GB" sz="1400" kern="1200" dirty="0"/>
        </a:p>
      </dsp:txBody>
      <dsp:txXfrm>
        <a:off x="15992" y="800660"/>
        <a:ext cx="10409167" cy="295616"/>
      </dsp:txXfrm>
    </dsp:sp>
    <dsp:sp modelId="{A48311BE-EBAF-456D-8DD0-F50F10F43B8C}">
      <dsp:nvSpPr>
        <dsp:cNvPr id="0" name=""/>
        <dsp:cNvSpPr/>
      </dsp:nvSpPr>
      <dsp:spPr>
        <a:xfrm>
          <a:off x="0" y="1152588"/>
          <a:ext cx="10441151" cy="327600"/>
        </a:xfrm>
        <a:prstGeom prst="roundRect">
          <a:avLst/>
        </a:prstGeom>
        <a:solidFill>
          <a:schemeClr val="accent3">
            <a:hueOff val="3375079"/>
            <a:satOff val="-5064"/>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dirty="0" err="1" smtClean="0"/>
            <a:t>Preferencing</a:t>
          </a:r>
          <a:r>
            <a:rPr lang="en-GB" sz="1400" kern="1200" dirty="0" smtClean="0"/>
            <a:t> window opens 								27 July 2022</a:t>
          </a:r>
          <a:endParaRPr lang="en-GB" sz="1400" kern="1200" dirty="0"/>
        </a:p>
      </dsp:txBody>
      <dsp:txXfrm>
        <a:off x="15992" y="1168580"/>
        <a:ext cx="10409167" cy="295616"/>
      </dsp:txXfrm>
    </dsp:sp>
    <dsp:sp modelId="{28309806-D81D-4B69-9283-8857AC883E70}">
      <dsp:nvSpPr>
        <dsp:cNvPr id="0" name=""/>
        <dsp:cNvSpPr/>
      </dsp:nvSpPr>
      <dsp:spPr>
        <a:xfrm>
          <a:off x="0" y="1520508"/>
          <a:ext cx="10441151" cy="327600"/>
        </a:xfrm>
        <a:prstGeom prst="roundRect">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dirty="0" smtClean="0"/>
            <a:t>Invitation to SJT/numeracy selection centre opens 					3</a:t>
          </a:r>
          <a:r>
            <a:rPr lang="en-GB" sz="1400" kern="1200" baseline="30000" dirty="0" smtClean="0"/>
            <a:t> </a:t>
          </a:r>
          <a:r>
            <a:rPr lang="en-GB" sz="1400" kern="1200" dirty="0" smtClean="0"/>
            <a:t>August 2022	</a:t>
          </a:r>
          <a:endParaRPr lang="en-GB" sz="1400" kern="1200" dirty="0"/>
        </a:p>
      </dsp:txBody>
      <dsp:txXfrm>
        <a:off x="15992" y="1536500"/>
        <a:ext cx="10409167" cy="295616"/>
      </dsp:txXfrm>
    </dsp:sp>
    <dsp:sp modelId="{4555A3F2-4370-4E99-9F3B-C2A122329D22}">
      <dsp:nvSpPr>
        <dsp:cNvPr id="0" name=""/>
        <dsp:cNvSpPr/>
      </dsp:nvSpPr>
      <dsp:spPr>
        <a:xfrm>
          <a:off x="0" y="1888428"/>
          <a:ext cx="10441151" cy="327600"/>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dirty="0" smtClean="0"/>
            <a:t>Invitation to SJT/numeracy selection centre closes 					17 August 2022</a:t>
          </a:r>
          <a:endParaRPr lang="en-GB" sz="1400" kern="1200" dirty="0"/>
        </a:p>
      </dsp:txBody>
      <dsp:txXfrm>
        <a:off x="15992" y="1904420"/>
        <a:ext cx="10409167" cy="295616"/>
      </dsp:txXfrm>
    </dsp:sp>
    <dsp:sp modelId="{BF79B2AA-4248-4C99-829F-B2E09168C9B1}">
      <dsp:nvSpPr>
        <dsp:cNvPr id="0" name=""/>
        <dsp:cNvSpPr/>
      </dsp:nvSpPr>
      <dsp:spPr>
        <a:xfrm>
          <a:off x="0" y="2256348"/>
          <a:ext cx="10441151" cy="327600"/>
        </a:xfrm>
        <a:prstGeom prst="roundRect">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dirty="0" smtClean="0"/>
            <a:t>SJT/Numeracy selection centre held (Pearson </a:t>
          </a:r>
          <a:r>
            <a:rPr lang="en-GB" sz="1400" kern="1200" dirty="0" err="1" smtClean="0"/>
            <a:t>Vue</a:t>
          </a:r>
          <a:r>
            <a:rPr lang="en-GB" sz="1400" kern="1200" dirty="0" smtClean="0"/>
            <a:t> test centres)			26 September - 7 October 2022</a:t>
          </a:r>
          <a:endParaRPr lang="en-GB" sz="1400" kern="1200" dirty="0"/>
        </a:p>
      </dsp:txBody>
      <dsp:txXfrm>
        <a:off x="15992" y="2272340"/>
        <a:ext cx="10409167" cy="295616"/>
      </dsp:txXfrm>
    </dsp:sp>
    <dsp:sp modelId="{F0366224-0DCE-49BD-8260-CD1D81C782B3}">
      <dsp:nvSpPr>
        <dsp:cNvPr id="0" name=""/>
        <dsp:cNvSpPr/>
      </dsp:nvSpPr>
      <dsp:spPr>
        <a:xfrm>
          <a:off x="0" y="2624268"/>
          <a:ext cx="10441151" cy="327600"/>
        </a:xfrm>
        <a:prstGeom prst="roundRect">
          <a:avLst/>
        </a:prstGeom>
        <a:solidFill>
          <a:schemeClr val="accent3">
            <a:hueOff val="7875184"/>
            <a:satOff val="-11816"/>
            <a:lumOff val="-1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dirty="0" err="1" smtClean="0"/>
            <a:t>Preferencing</a:t>
          </a:r>
          <a:r>
            <a:rPr lang="en-GB" sz="1400" kern="1200" dirty="0" smtClean="0"/>
            <a:t> window closes 								</a:t>
          </a:r>
          <a:r>
            <a:rPr lang="en-GB" sz="1400" b="1" kern="1200" dirty="0" smtClean="0"/>
            <a:t>31 October 2022</a:t>
          </a:r>
          <a:endParaRPr lang="en-GB" sz="1400" kern="1200" dirty="0"/>
        </a:p>
      </dsp:txBody>
      <dsp:txXfrm>
        <a:off x="15992" y="2640260"/>
        <a:ext cx="10409167" cy="295616"/>
      </dsp:txXfrm>
    </dsp:sp>
    <dsp:sp modelId="{D02F55C8-9FF9-40D3-94BB-4118C3FA5DE9}">
      <dsp:nvSpPr>
        <dsp:cNvPr id="0" name=""/>
        <dsp:cNvSpPr/>
      </dsp:nvSpPr>
      <dsp:spPr>
        <a:xfrm>
          <a:off x="0" y="2992188"/>
          <a:ext cx="10441151" cy="327600"/>
        </a:xfrm>
        <a:prstGeom prst="roundRect">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dirty="0" smtClean="0"/>
            <a:t>First iteration of offers made 								Early November </a:t>
          </a:r>
          <a:endParaRPr lang="en-GB" sz="1400" kern="1200" dirty="0"/>
        </a:p>
      </dsp:txBody>
      <dsp:txXfrm>
        <a:off x="15992" y="3008180"/>
        <a:ext cx="10409167" cy="295616"/>
      </dsp:txXfrm>
    </dsp:sp>
    <dsp:sp modelId="{19F07FF2-A128-4528-81BC-4540EBE8AA36}">
      <dsp:nvSpPr>
        <dsp:cNvPr id="0" name=""/>
        <dsp:cNvSpPr/>
      </dsp:nvSpPr>
      <dsp:spPr>
        <a:xfrm>
          <a:off x="0" y="3360108"/>
          <a:ext cx="10441151" cy="327600"/>
        </a:xfrm>
        <a:prstGeom prst="roundRect">
          <a:avLst/>
        </a:prstGeom>
        <a:solidFill>
          <a:schemeClr val="accent3">
            <a:hueOff val="10125237"/>
            <a:satOff val="-15192"/>
            <a:lumOff val="-2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dirty="0" smtClean="0"/>
            <a:t>Offers upgrade deadline								End of  November</a:t>
          </a:r>
          <a:endParaRPr lang="en-GB" sz="1400" kern="1200" dirty="0"/>
        </a:p>
      </dsp:txBody>
      <dsp:txXfrm>
        <a:off x="15992" y="3376100"/>
        <a:ext cx="10409167" cy="295616"/>
      </dsp:txXfrm>
    </dsp:sp>
    <dsp:sp modelId="{697A46E5-C710-45D2-ADD5-2518942118FC}">
      <dsp:nvSpPr>
        <dsp:cNvPr id="0" name=""/>
        <dsp:cNvSpPr/>
      </dsp:nvSpPr>
      <dsp:spPr>
        <a:xfrm>
          <a:off x="0" y="3728028"/>
          <a:ext cx="10441151" cy="32760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dirty="0" smtClean="0"/>
            <a:t>Programmes commence 								July/August 2023 	</a:t>
          </a:r>
          <a:endParaRPr lang="en-GB" sz="1400" kern="1200" dirty="0"/>
        </a:p>
      </dsp:txBody>
      <dsp:txXfrm>
        <a:off x="15992" y="3744020"/>
        <a:ext cx="10409167" cy="2956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E6C8B-BD1F-4E7E-B734-16511C8DD0C8}">
      <dsp:nvSpPr>
        <dsp:cNvPr id="0" name=""/>
        <dsp:cNvSpPr/>
      </dsp:nvSpPr>
      <dsp:spPr>
        <a:xfrm>
          <a:off x="88284" y="1361"/>
          <a:ext cx="3155178" cy="189310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GB" sz="2500" kern="1200" dirty="0" smtClean="0"/>
            <a:t>In-house patient consultation course</a:t>
          </a:r>
          <a:endParaRPr lang="en-GB" sz="2500" kern="1200" dirty="0"/>
        </a:p>
      </dsp:txBody>
      <dsp:txXfrm>
        <a:off x="88284" y="1361"/>
        <a:ext cx="3155178" cy="1893107"/>
      </dsp:txXfrm>
    </dsp:sp>
    <dsp:sp modelId="{D5EAA156-1B8B-4299-B75E-008CB53BB8E1}">
      <dsp:nvSpPr>
        <dsp:cNvPr id="0" name=""/>
        <dsp:cNvSpPr/>
      </dsp:nvSpPr>
      <dsp:spPr>
        <a:xfrm>
          <a:off x="3558981" y="1361"/>
          <a:ext cx="3155178" cy="1893107"/>
        </a:xfrm>
        <a:prstGeom prst="rect">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GB" sz="2500" kern="1200" dirty="0" smtClean="0"/>
            <a:t>Regular bite-sized training sessions</a:t>
          </a:r>
          <a:endParaRPr lang="en-GB" sz="2500" kern="1200" dirty="0"/>
        </a:p>
      </dsp:txBody>
      <dsp:txXfrm>
        <a:off x="3558981" y="1361"/>
        <a:ext cx="3155178" cy="1893107"/>
      </dsp:txXfrm>
    </dsp:sp>
    <dsp:sp modelId="{D267D8FD-A1A0-4672-9037-6A9FBA9C196D}">
      <dsp:nvSpPr>
        <dsp:cNvPr id="0" name=""/>
        <dsp:cNvSpPr/>
      </dsp:nvSpPr>
      <dsp:spPr>
        <a:xfrm>
          <a:off x="7029677" y="1361"/>
          <a:ext cx="3155178" cy="1893107"/>
        </a:xfrm>
        <a:prstGeom prst="rect">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GB" sz="2500" kern="1200" dirty="0" smtClean="0"/>
            <a:t>Regular lunchtime learning sessions</a:t>
          </a:r>
          <a:endParaRPr lang="en-GB" sz="2500" kern="1200" dirty="0"/>
        </a:p>
      </dsp:txBody>
      <dsp:txXfrm>
        <a:off x="7029677" y="1361"/>
        <a:ext cx="3155178" cy="1893107"/>
      </dsp:txXfrm>
    </dsp:sp>
    <dsp:sp modelId="{D159FA11-761F-427B-A7FB-D4519E2C6183}">
      <dsp:nvSpPr>
        <dsp:cNvPr id="0" name=""/>
        <dsp:cNvSpPr/>
      </dsp:nvSpPr>
      <dsp:spPr>
        <a:xfrm>
          <a:off x="88284" y="2209986"/>
          <a:ext cx="3155178" cy="1893107"/>
        </a:xfrm>
        <a:prstGeom prst="rect">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GB" sz="2500" kern="1200" smtClean="0"/>
            <a:t>In house mock exams and training sessions</a:t>
          </a:r>
          <a:endParaRPr lang="en-GB" sz="2500" kern="1200"/>
        </a:p>
      </dsp:txBody>
      <dsp:txXfrm>
        <a:off x="88284" y="2209986"/>
        <a:ext cx="3155178" cy="1893107"/>
      </dsp:txXfrm>
    </dsp:sp>
    <dsp:sp modelId="{492EE496-EC24-4222-B167-1EC3B47B745D}">
      <dsp:nvSpPr>
        <dsp:cNvPr id="0" name=""/>
        <dsp:cNvSpPr/>
      </dsp:nvSpPr>
      <dsp:spPr>
        <a:xfrm>
          <a:off x="3558981" y="2209986"/>
          <a:ext cx="3155178" cy="1893107"/>
        </a:xfrm>
        <a:prstGeom prst="rect">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GB" sz="2500" kern="1200" dirty="0" smtClean="0"/>
            <a:t>Calculations practice and mock papers</a:t>
          </a:r>
          <a:endParaRPr lang="en-GB" sz="2500" kern="1200" dirty="0"/>
        </a:p>
      </dsp:txBody>
      <dsp:txXfrm>
        <a:off x="3558981" y="2209986"/>
        <a:ext cx="3155178" cy="1893107"/>
      </dsp:txXfrm>
    </dsp:sp>
    <dsp:sp modelId="{1DFD5F68-DCA0-4403-A70E-634C9E0B23F5}">
      <dsp:nvSpPr>
        <dsp:cNvPr id="0" name=""/>
        <dsp:cNvSpPr/>
      </dsp:nvSpPr>
      <dsp:spPr>
        <a:xfrm>
          <a:off x="7029677" y="2209986"/>
          <a:ext cx="3155178" cy="1893107"/>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GB" sz="2500" kern="1200" dirty="0" smtClean="0"/>
            <a:t>A chance to work with lots of different people, in lots of different clinical settings</a:t>
          </a:r>
          <a:endParaRPr lang="en-GB" sz="2500" kern="1200" dirty="0"/>
        </a:p>
      </dsp:txBody>
      <dsp:txXfrm>
        <a:off x="7029677" y="2209986"/>
        <a:ext cx="3155178" cy="18931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6EEED-1AF6-4497-A23F-C3797161DC01}">
      <dsp:nvSpPr>
        <dsp:cNvPr id="0" name=""/>
        <dsp:cNvSpPr/>
      </dsp:nvSpPr>
      <dsp:spPr>
        <a:xfrm>
          <a:off x="2995" y="399461"/>
          <a:ext cx="2376545" cy="142592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GB" sz="1900" kern="1200" dirty="0" smtClean="0"/>
            <a:t>Surgery</a:t>
          </a:r>
        </a:p>
        <a:p>
          <a:pPr lvl="0" algn="ctr" defTabSz="844550" rtl="0">
            <a:lnSpc>
              <a:spcPct val="90000"/>
            </a:lnSpc>
            <a:spcBef>
              <a:spcPct val="0"/>
            </a:spcBef>
            <a:spcAft>
              <a:spcPct val="35000"/>
            </a:spcAft>
          </a:pPr>
          <a:r>
            <a:rPr lang="en-GB" sz="1600" kern="1200" dirty="0" smtClean="0"/>
            <a:t>general, orthopaedic, vascular, urology, plastics</a:t>
          </a:r>
          <a:endParaRPr lang="en-GB" sz="1900" kern="1200" dirty="0"/>
        </a:p>
      </dsp:txBody>
      <dsp:txXfrm>
        <a:off x="2995" y="399461"/>
        <a:ext cx="2376545" cy="1425927"/>
      </dsp:txXfrm>
    </dsp:sp>
    <dsp:sp modelId="{F5D7C61F-51A1-433C-9DCF-E536E5275ABC}">
      <dsp:nvSpPr>
        <dsp:cNvPr id="0" name=""/>
        <dsp:cNvSpPr/>
      </dsp:nvSpPr>
      <dsp:spPr>
        <a:xfrm>
          <a:off x="2617195" y="399461"/>
          <a:ext cx="2376545" cy="1425927"/>
        </a:xfrm>
        <a:prstGeom prst="rect">
          <a:avLst/>
        </a:prstGeom>
        <a:solidFill>
          <a:schemeClr val="accent3">
            <a:hueOff val="1607181"/>
            <a:satOff val="-2411"/>
            <a:lumOff val="-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GB" sz="1900" kern="1200" dirty="0" smtClean="0"/>
            <a:t>Medicine </a:t>
          </a:r>
        </a:p>
        <a:p>
          <a:pPr lvl="0" algn="ctr" defTabSz="844550" rtl="0">
            <a:lnSpc>
              <a:spcPct val="90000"/>
            </a:lnSpc>
            <a:spcBef>
              <a:spcPct val="0"/>
            </a:spcBef>
            <a:spcAft>
              <a:spcPct val="35000"/>
            </a:spcAft>
          </a:pPr>
          <a:r>
            <a:rPr lang="en-GB" sz="1600" kern="1200" dirty="0" smtClean="0"/>
            <a:t>Acute, respiratory, gastroenterology, endocrinology, cardiovascular</a:t>
          </a:r>
          <a:endParaRPr lang="en-GB" sz="1900" kern="1200" dirty="0"/>
        </a:p>
      </dsp:txBody>
      <dsp:txXfrm>
        <a:off x="2617195" y="399461"/>
        <a:ext cx="2376545" cy="1425927"/>
      </dsp:txXfrm>
    </dsp:sp>
    <dsp:sp modelId="{E71A43A0-86B6-4EDD-90F1-9089CDE41476}">
      <dsp:nvSpPr>
        <dsp:cNvPr id="0" name=""/>
        <dsp:cNvSpPr/>
      </dsp:nvSpPr>
      <dsp:spPr>
        <a:xfrm>
          <a:off x="5231395" y="399461"/>
          <a:ext cx="2376545" cy="1425927"/>
        </a:xfrm>
        <a:prstGeom prst="rect">
          <a:avLst/>
        </a:prstGeom>
        <a:solidFill>
          <a:schemeClr val="accent3">
            <a:hueOff val="3214361"/>
            <a:satOff val="-4823"/>
            <a:lumOff val="-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GB" sz="2800" kern="1200" smtClean="0"/>
            <a:t>Paediatrics and Neonatology</a:t>
          </a:r>
          <a:endParaRPr lang="en-GB" sz="2800" kern="1200"/>
        </a:p>
      </dsp:txBody>
      <dsp:txXfrm>
        <a:off x="5231395" y="399461"/>
        <a:ext cx="2376545" cy="1425927"/>
      </dsp:txXfrm>
    </dsp:sp>
    <dsp:sp modelId="{A4FECBF1-082B-44A2-B638-F00194CB44F4}">
      <dsp:nvSpPr>
        <dsp:cNvPr id="0" name=""/>
        <dsp:cNvSpPr/>
      </dsp:nvSpPr>
      <dsp:spPr>
        <a:xfrm>
          <a:off x="7845595" y="399461"/>
          <a:ext cx="2376545" cy="1425927"/>
        </a:xfrm>
        <a:prstGeom prst="rect">
          <a:avLst/>
        </a:prstGeom>
        <a:solidFill>
          <a:schemeClr val="accent3">
            <a:hueOff val="4821541"/>
            <a:satOff val="-7234"/>
            <a:lumOff val="-1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GB" sz="2800" kern="1200" smtClean="0"/>
            <a:t>Obstetrics and Gynaecology</a:t>
          </a:r>
          <a:endParaRPr lang="en-GB" sz="2800" kern="1200"/>
        </a:p>
      </dsp:txBody>
      <dsp:txXfrm>
        <a:off x="7845595" y="399461"/>
        <a:ext cx="2376545" cy="1425927"/>
      </dsp:txXfrm>
    </dsp:sp>
    <dsp:sp modelId="{60856CC0-2A41-446B-A7DC-023F7ED4A389}">
      <dsp:nvSpPr>
        <dsp:cNvPr id="0" name=""/>
        <dsp:cNvSpPr/>
      </dsp:nvSpPr>
      <dsp:spPr>
        <a:xfrm>
          <a:off x="2995" y="2063043"/>
          <a:ext cx="2376545" cy="1425927"/>
        </a:xfrm>
        <a:prstGeom prst="rect">
          <a:avLst/>
        </a:prstGeom>
        <a:solidFill>
          <a:schemeClr val="accent3">
            <a:hueOff val="6428722"/>
            <a:satOff val="-9646"/>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GB" sz="2800" kern="1200" smtClean="0"/>
            <a:t>Renal Medicine</a:t>
          </a:r>
          <a:endParaRPr lang="en-GB" sz="2800" kern="1200"/>
        </a:p>
      </dsp:txBody>
      <dsp:txXfrm>
        <a:off x="2995" y="2063043"/>
        <a:ext cx="2376545" cy="1425927"/>
      </dsp:txXfrm>
    </dsp:sp>
    <dsp:sp modelId="{7E117F3E-39FB-4C0A-ADC6-D7700B1D79D1}">
      <dsp:nvSpPr>
        <dsp:cNvPr id="0" name=""/>
        <dsp:cNvSpPr/>
      </dsp:nvSpPr>
      <dsp:spPr>
        <a:xfrm>
          <a:off x="2617195" y="2063043"/>
          <a:ext cx="2376545" cy="1425927"/>
        </a:xfrm>
        <a:prstGeom prst="rect">
          <a:avLst/>
        </a:prstGeom>
        <a:solidFill>
          <a:schemeClr val="accent3">
            <a:hueOff val="8035903"/>
            <a:satOff val="-12057"/>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GB" sz="2800" kern="1200" smtClean="0"/>
            <a:t>Oncology &amp; Haematology</a:t>
          </a:r>
          <a:endParaRPr lang="en-GB" sz="2800" kern="1200"/>
        </a:p>
      </dsp:txBody>
      <dsp:txXfrm>
        <a:off x="2617195" y="2063043"/>
        <a:ext cx="2376545" cy="1425927"/>
      </dsp:txXfrm>
    </dsp:sp>
    <dsp:sp modelId="{1C3DEAAC-E743-4FCE-8F16-341F25808F6A}">
      <dsp:nvSpPr>
        <dsp:cNvPr id="0" name=""/>
        <dsp:cNvSpPr/>
      </dsp:nvSpPr>
      <dsp:spPr>
        <a:xfrm>
          <a:off x="5231395" y="2063043"/>
          <a:ext cx="2376545" cy="1425927"/>
        </a:xfrm>
        <a:prstGeom prst="rect">
          <a:avLst/>
        </a:prstGeom>
        <a:solidFill>
          <a:schemeClr val="accent3">
            <a:hueOff val="9643083"/>
            <a:satOff val="-14469"/>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GB" sz="2800" kern="1200" smtClean="0"/>
            <a:t>Palliative care</a:t>
          </a:r>
          <a:endParaRPr lang="en-GB" sz="2800" kern="1200"/>
        </a:p>
      </dsp:txBody>
      <dsp:txXfrm>
        <a:off x="5231395" y="2063043"/>
        <a:ext cx="2376545" cy="1425927"/>
      </dsp:txXfrm>
    </dsp:sp>
    <dsp:sp modelId="{07B069E7-FC12-4510-95F6-A30051080DAD}">
      <dsp:nvSpPr>
        <dsp:cNvPr id="0" name=""/>
        <dsp:cNvSpPr/>
      </dsp:nvSpPr>
      <dsp:spPr>
        <a:xfrm>
          <a:off x="7845595" y="2063043"/>
          <a:ext cx="2376545" cy="1425927"/>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GB" sz="2800" kern="1200" smtClean="0"/>
            <a:t>Critical Care</a:t>
          </a:r>
          <a:endParaRPr lang="en-GB" sz="2800" kern="1200"/>
        </a:p>
      </dsp:txBody>
      <dsp:txXfrm>
        <a:off x="7845595" y="2063043"/>
        <a:ext cx="2376545" cy="14259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1DBC8-799E-4827-907B-C03340228746}">
      <dsp:nvSpPr>
        <dsp:cNvPr id="0" name=""/>
        <dsp:cNvSpPr/>
      </dsp:nvSpPr>
      <dsp:spPr>
        <a:xfrm>
          <a:off x="0" y="34878"/>
          <a:ext cx="2992832" cy="179569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1" indent="0" algn="ctr" defTabSz="914400" eaLnBrk="1" fontAlgn="auto" latinLnBrk="0" hangingPunct="1">
            <a:lnSpc>
              <a:spcPct val="100000"/>
            </a:lnSpc>
            <a:spcBef>
              <a:spcPct val="0"/>
            </a:spcBef>
            <a:spcAft>
              <a:spcPts val="0"/>
            </a:spcAft>
            <a:buClrTx/>
            <a:buSzTx/>
            <a:buFontTx/>
            <a:buNone/>
            <a:tabLst/>
            <a:defRPr/>
          </a:pPr>
          <a:r>
            <a:rPr lang="en-GB" altLang="en-US" sz="2800" kern="1200" dirty="0" smtClean="0"/>
            <a:t>Dedicated to patient care</a:t>
          </a:r>
        </a:p>
        <a:p>
          <a:pPr algn="ctr" defTabSz="2889250">
            <a:lnSpc>
              <a:spcPct val="90000"/>
            </a:lnSpc>
            <a:spcBef>
              <a:spcPct val="0"/>
            </a:spcBef>
            <a:spcAft>
              <a:spcPct val="35000"/>
            </a:spcAft>
          </a:pPr>
          <a:endParaRPr lang="en-GB" sz="2000" kern="1200" dirty="0"/>
        </a:p>
      </dsp:txBody>
      <dsp:txXfrm>
        <a:off x="0" y="34878"/>
        <a:ext cx="2992832" cy="1795699"/>
      </dsp:txXfrm>
    </dsp:sp>
    <dsp:sp modelId="{E8AF677F-02A5-4F9B-B488-230CFB03BA7A}">
      <dsp:nvSpPr>
        <dsp:cNvPr id="0" name=""/>
        <dsp:cNvSpPr/>
      </dsp:nvSpPr>
      <dsp:spPr>
        <a:xfrm>
          <a:off x="3292115" y="34878"/>
          <a:ext cx="2992832" cy="1795699"/>
        </a:xfrm>
        <a:prstGeom prst="rect">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marR="0" lvl="1" indent="0" algn="ctr" defTabSz="914400" eaLnBrk="1" fontAlgn="auto" latinLnBrk="0" hangingPunct="1">
            <a:lnSpc>
              <a:spcPct val="100000"/>
            </a:lnSpc>
            <a:spcBef>
              <a:spcPct val="0"/>
            </a:spcBef>
            <a:spcAft>
              <a:spcPts val="0"/>
            </a:spcAft>
            <a:buClrTx/>
            <a:buSzTx/>
            <a:buFontTx/>
            <a:buNone/>
            <a:tabLst/>
            <a:defRPr/>
          </a:pPr>
          <a:r>
            <a:rPr lang="en-GB" altLang="en-US" sz="2500" kern="1200" dirty="0" smtClean="0"/>
            <a:t>Highly organised</a:t>
          </a:r>
        </a:p>
        <a:p>
          <a:pPr algn="ctr" defTabSz="2889250">
            <a:lnSpc>
              <a:spcPct val="90000"/>
            </a:lnSpc>
            <a:spcBef>
              <a:spcPct val="0"/>
            </a:spcBef>
            <a:spcAft>
              <a:spcPct val="35000"/>
            </a:spcAft>
          </a:pPr>
          <a:endParaRPr lang="en-GB" sz="2500" kern="1200" dirty="0"/>
        </a:p>
      </dsp:txBody>
      <dsp:txXfrm>
        <a:off x="3292115" y="34878"/>
        <a:ext cx="2992832" cy="1795699"/>
      </dsp:txXfrm>
    </dsp:sp>
    <dsp:sp modelId="{D5EA87C0-1873-4770-907C-1428B108CFAC}">
      <dsp:nvSpPr>
        <dsp:cNvPr id="0" name=""/>
        <dsp:cNvSpPr/>
      </dsp:nvSpPr>
      <dsp:spPr>
        <a:xfrm>
          <a:off x="6584231" y="34878"/>
          <a:ext cx="2992832" cy="1795699"/>
        </a:xfrm>
        <a:prstGeom prst="rect">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marR="0" lvl="1" indent="0" algn="ctr" defTabSz="914400" eaLnBrk="1" fontAlgn="auto" latinLnBrk="0" hangingPunct="1">
            <a:lnSpc>
              <a:spcPct val="100000"/>
            </a:lnSpc>
            <a:spcBef>
              <a:spcPct val="0"/>
            </a:spcBef>
            <a:spcAft>
              <a:spcPts val="0"/>
            </a:spcAft>
            <a:buClrTx/>
            <a:buSzTx/>
            <a:buFontTx/>
            <a:buNone/>
            <a:tabLst/>
            <a:defRPr/>
          </a:pPr>
          <a:r>
            <a:rPr lang="en-GB" altLang="en-US" sz="2500" kern="1200" dirty="0" smtClean="0"/>
            <a:t>Ability to work under pressure</a:t>
          </a:r>
        </a:p>
        <a:p>
          <a:pPr algn="ctr" defTabSz="1555750">
            <a:lnSpc>
              <a:spcPct val="90000"/>
            </a:lnSpc>
            <a:spcBef>
              <a:spcPct val="0"/>
            </a:spcBef>
            <a:spcAft>
              <a:spcPct val="35000"/>
            </a:spcAft>
          </a:pPr>
          <a:endParaRPr lang="en-GB" sz="2500" kern="1200" dirty="0"/>
        </a:p>
      </dsp:txBody>
      <dsp:txXfrm>
        <a:off x="6584231" y="34878"/>
        <a:ext cx="2992832" cy="1795699"/>
      </dsp:txXfrm>
    </dsp:sp>
    <dsp:sp modelId="{88FB14B3-F2CE-4596-8032-C4A74380F858}">
      <dsp:nvSpPr>
        <dsp:cNvPr id="0" name=""/>
        <dsp:cNvSpPr/>
      </dsp:nvSpPr>
      <dsp:spPr>
        <a:xfrm>
          <a:off x="0" y="2129861"/>
          <a:ext cx="2992832" cy="1795699"/>
        </a:xfrm>
        <a:prstGeom prst="rect">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marR="0" lvl="1" indent="0" algn="ctr" defTabSz="914400" eaLnBrk="1" fontAlgn="auto" latinLnBrk="0" hangingPunct="1">
            <a:lnSpc>
              <a:spcPct val="100000"/>
            </a:lnSpc>
            <a:spcBef>
              <a:spcPct val="0"/>
            </a:spcBef>
            <a:spcAft>
              <a:spcPts val="0"/>
            </a:spcAft>
            <a:buClrTx/>
            <a:buSzTx/>
            <a:buFontTx/>
            <a:buNone/>
            <a:tabLst/>
            <a:defRPr/>
          </a:pPr>
          <a:r>
            <a:rPr lang="en-GB" altLang="en-US" sz="2500" kern="1200" dirty="0" smtClean="0"/>
            <a:t>Ability to work in a team</a:t>
          </a:r>
        </a:p>
        <a:p>
          <a:pPr algn="ctr" defTabSz="1422400">
            <a:lnSpc>
              <a:spcPct val="90000"/>
            </a:lnSpc>
            <a:spcBef>
              <a:spcPct val="0"/>
            </a:spcBef>
            <a:spcAft>
              <a:spcPct val="35000"/>
            </a:spcAft>
          </a:pPr>
          <a:endParaRPr lang="en-GB" sz="2500" kern="1200" dirty="0"/>
        </a:p>
      </dsp:txBody>
      <dsp:txXfrm>
        <a:off x="0" y="2129861"/>
        <a:ext cx="2992832" cy="1795699"/>
      </dsp:txXfrm>
    </dsp:sp>
    <dsp:sp modelId="{EDA87A83-7348-481F-BC66-84BA361E245B}">
      <dsp:nvSpPr>
        <dsp:cNvPr id="0" name=""/>
        <dsp:cNvSpPr/>
      </dsp:nvSpPr>
      <dsp:spPr>
        <a:xfrm>
          <a:off x="3322492" y="2160244"/>
          <a:ext cx="2992832" cy="1795699"/>
        </a:xfrm>
        <a:prstGeom prst="rect">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marR="0" lvl="1" indent="0" algn="ctr" defTabSz="914400" eaLnBrk="1" fontAlgn="auto" latinLnBrk="0" hangingPunct="1">
            <a:lnSpc>
              <a:spcPct val="100000"/>
            </a:lnSpc>
            <a:spcBef>
              <a:spcPct val="0"/>
            </a:spcBef>
            <a:spcAft>
              <a:spcPts val="0"/>
            </a:spcAft>
            <a:buClrTx/>
            <a:buSzTx/>
            <a:buFontTx/>
            <a:buNone/>
            <a:tabLst/>
            <a:defRPr/>
          </a:pPr>
          <a:r>
            <a:rPr lang="en-GB" altLang="en-US" sz="2500" kern="1200" dirty="0" smtClean="0"/>
            <a:t>Be able to take advantage of every learning opportunity</a:t>
          </a:r>
        </a:p>
        <a:p>
          <a:pPr algn="ctr" defTabSz="1422400">
            <a:lnSpc>
              <a:spcPct val="90000"/>
            </a:lnSpc>
            <a:spcBef>
              <a:spcPct val="0"/>
            </a:spcBef>
            <a:spcAft>
              <a:spcPct val="35000"/>
            </a:spcAft>
          </a:pPr>
          <a:endParaRPr lang="en-GB" sz="2500" kern="1200" dirty="0"/>
        </a:p>
      </dsp:txBody>
      <dsp:txXfrm>
        <a:off x="3322492" y="2160244"/>
        <a:ext cx="2992832" cy="1795699"/>
      </dsp:txXfrm>
    </dsp:sp>
    <dsp:sp modelId="{45AB764C-F752-41B3-A079-2D3055229D08}">
      <dsp:nvSpPr>
        <dsp:cNvPr id="0" name=""/>
        <dsp:cNvSpPr/>
      </dsp:nvSpPr>
      <dsp:spPr>
        <a:xfrm>
          <a:off x="6584231" y="2129861"/>
          <a:ext cx="2992832" cy="1795699"/>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marR="0" lvl="1" indent="0" algn="ctr" defTabSz="914400" eaLnBrk="1" fontAlgn="auto" latinLnBrk="0" hangingPunct="1">
            <a:lnSpc>
              <a:spcPct val="100000"/>
            </a:lnSpc>
            <a:spcBef>
              <a:spcPct val="0"/>
            </a:spcBef>
            <a:spcAft>
              <a:spcPts val="0"/>
            </a:spcAft>
            <a:buClrTx/>
            <a:buSzTx/>
            <a:buFontTx/>
            <a:buNone/>
            <a:tabLst/>
            <a:defRPr/>
          </a:pPr>
          <a:r>
            <a:rPr lang="en-GB" altLang="en-US" sz="2500" kern="1200" dirty="0" smtClean="0"/>
            <a:t>Be open to receiving feedback and actively seek it</a:t>
          </a:r>
        </a:p>
        <a:p>
          <a:pPr algn="ctr" defTabSz="1111250">
            <a:lnSpc>
              <a:spcPct val="90000"/>
            </a:lnSpc>
            <a:spcBef>
              <a:spcPct val="0"/>
            </a:spcBef>
            <a:spcAft>
              <a:spcPct val="35000"/>
            </a:spcAft>
          </a:pPr>
          <a:endParaRPr lang="en-GB" sz="2500" kern="1200" dirty="0"/>
        </a:p>
      </dsp:txBody>
      <dsp:txXfrm>
        <a:off x="6584231" y="2129861"/>
        <a:ext cx="2992832" cy="17956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D9713-6D27-499A-8727-41522DD29215}">
      <dsp:nvSpPr>
        <dsp:cNvPr id="0" name=""/>
        <dsp:cNvSpPr/>
      </dsp:nvSpPr>
      <dsp:spPr>
        <a:xfrm>
          <a:off x="56674" y="697574"/>
          <a:ext cx="2476962" cy="148617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altLang="en-US" sz="2800" kern="1200" dirty="0" smtClean="0">
              <a:cs typeface="Arial" charset="0"/>
            </a:rPr>
            <a:t>Emily Ah-</a:t>
          </a:r>
          <a:r>
            <a:rPr lang="en-US" altLang="en-US" sz="2800" kern="1200" dirty="0" err="1" smtClean="0">
              <a:cs typeface="Arial" charset="0"/>
            </a:rPr>
            <a:t>Moye</a:t>
          </a:r>
          <a:endParaRPr lang="en-US" altLang="en-US" sz="2800" kern="1200" dirty="0" smtClean="0">
            <a:cs typeface="Arial" charset="0"/>
          </a:endParaRPr>
        </a:p>
        <a:p>
          <a:pPr lvl="0" algn="ctr" defTabSz="2889250">
            <a:lnSpc>
              <a:spcPct val="90000"/>
            </a:lnSpc>
            <a:spcBef>
              <a:spcPct val="0"/>
            </a:spcBef>
            <a:spcAft>
              <a:spcPct val="35000"/>
            </a:spcAft>
          </a:pPr>
          <a:endParaRPr lang="en-GB" kern="1200" dirty="0"/>
        </a:p>
      </dsp:txBody>
      <dsp:txXfrm>
        <a:off x="56674" y="697574"/>
        <a:ext cx="2476962" cy="1486177"/>
      </dsp:txXfrm>
    </dsp:sp>
    <dsp:sp modelId="{814D46E4-9FAA-41FB-9D6D-FAC1B1CA806A}">
      <dsp:nvSpPr>
        <dsp:cNvPr id="0" name=""/>
        <dsp:cNvSpPr/>
      </dsp:nvSpPr>
      <dsp:spPr>
        <a:xfrm>
          <a:off x="2736301" y="720074"/>
          <a:ext cx="2476962" cy="1486177"/>
        </a:xfrm>
        <a:prstGeom prst="rect">
          <a:avLst/>
        </a:prstGeom>
        <a:solidFill>
          <a:schemeClr val="accent3">
            <a:hueOff val="1875044"/>
            <a:satOff val="-2813"/>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altLang="en-US" sz="2800" kern="1200" dirty="0" err="1" smtClean="0">
              <a:cs typeface="Arial" charset="0"/>
            </a:rPr>
            <a:t>Amaia</a:t>
          </a:r>
          <a:r>
            <a:rPr lang="en-US" altLang="en-US" sz="2800" kern="1200" dirty="0" smtClean="0">
              <a:cs typeface="Arial" charset="0"/>
            </a:rPr>
            <a:t> Martinez</a:t>
          </a:r>
        </a:p>
        <a:p>
          <a:pPr lvl="0" algn="ctr" defTabSz="2889250">
            <a:lnSpc>
              <a:spcPct val="90000"/>
            </a:lnSpc>
            <a:spcBef>
              <a:spcPct val="0"/>
            </a:spcBef>
            <a:spcAft>
              <a:spcPct val="35000"/>
            </a:spcAft>
          </a:pPr>
          <a:endParaRPr lang="en-GB" kern="1200" dirty="0"/>
        </a:p>
      </dsp:txBody>
      <dsp:txXfrm>
        <a:off x="2736301" y="720074"/>
        <a:ext cx="2476962" cy="1486177"/>
      </dsp:txXfrm>
    </dsp:sp>
    <dsp:sp modelId="{EAAEFD05-1F5B-4123-90BD-70A54A3F3D1B}">
      <dsp:nvSpPr>
        <dsp:cNvPr id="0" name=""/>
        <dsp:cNvSpPr/>
      </dsp:nvSpPr>
      <dsp:spPr>
        <a:xfrm>
          <a:off x="5452440" y="694230"/>
          <a:ext cx="2476962" cy="1486177"/>
        </a:xfrm>
        <a:prstGeom prst="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altLang="en-US" sz="2800" kern="1200" dirty="0" err="1" smtClean="0">
              <a:cs typeface="Arial" charset="0"/>
            </a:rPr>
            <a:t>Tasia</a:t>
          </a:r>
          <a:r>
            <a:rPr lang="en-US" altLang="en-US" sz="2800" kern="1200" dirty="0" smtClean="0">
              <a:cs typeface="Arial" charset="0"/>
            </a:rPr>
            <a:t> Somers</a:t>
          </a:r>
        </a:p>
        <a:p>
          <a:pPr lvl="0" algn="ctr" defTabSz="2889250">
            <a:lnSpc>
              <a:spcPct val="90000"/>
            </a:lnSpc>
            <a:spcBef>
              <a:spcPct val="0"/>
            </a:spcBef>
            <a:spcAft>
              <a:spcPct val="35000"/>
            </a:spcAft>
          </a:pPr>
          <a:endParaRPr lang="en-GB" kern="1200" dirty="0"/>
        </a:p>
      </dsp:txBody>
      <dsp:txXfrm>
        <a:off x="5452440" y="694230"/>
        <a:ext cx="2476962" cy="1486177"/>
      </dsp:txXfrm>
    </dsp:sp>
    <dsp:sp modelId="{DB23E409-E6BD-4119-8768-137EF1DB1A6D}">
      <dsp:nvSpPr>
        <dsp:cNvPr id="0" name=""/>
        <dsp:cNvSpPr/>
      </dsp:nvSpPr>
      <dsp:spPr>
        <a:xfrm>
          <a:off x="8177099" y="694230"/>
          <a:ext cx="2476962" cy="1486177"/>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altLang="en-US" sz="2800" kern="1200" dirty="0" err="1" smtClean="0">
              <a:cs typeface="Arial" charset="0"/>
            </a:rPr>
            <a:t>Fadia</a:t>
          </a:r>
          <a:r>
            <a:rPr lang="en-US" altLang="en-US" sz="2800" kern="1200" dirty="0" smtClean="0">
              <a:cs typeface="Arial" charset="0"/>
            </a:rPr>
            <a:t> </a:t>
          </a:r>
          <a:r>
            <a:rPr lang="en-US" altLang="en-US" sz="2800" kern="1200" dirty="0" err="1" smtClean="0">
              <a:cs typeface="Arial" charset="0"/>
            </a:rPr>
            <a:t>Alsheikh</a:t>
          </a:r>
          <a:endParaRPr lang="en-US" altLang="en-US" sz="2800" kern="1200" dirty="0" smtClean="0">
            <a:cs typeface="Arial" charset="0"/>
          </a:endParaRPr>
        </a:p>
        <a:p>
          <a:pPr lvl="0" algn="ctr" defTabSz="2889250">
            <a:lnSpc>
              <a:spcPct val="90000"/>
            </a:lnSpc>
            <a:spcBef>
              <a:spcPct val="0"/>
            </a:spcBef>
            <a:spcAft>
              <a:spcPct val="35000"/>
            </a:spcAft>
          </a:pPr>
          <a:endParaRPr lang="en-GB" kern="1200" dirty="0"/>
        </a:p>
      </dsp:txBody>
      <dsp:txXfrm>
        <a:off x="8177099" y="694230"/>
        <a:ext cx="2476962" cy="1486177"/>
      </dsp:txXfrm>
    </dsp:sp>
    <dsp:sp modelId="{2065CEED-B710-4636-9362-B63780FDCE54}">
      <dsp:nvSpPr>
        <dsp:cNvPr id="0" name=""/>
        <dsp:cNvSpPr/>
      </dsp:nvSpPr>
      <dsp:spPr>
        <a:xfrm>
          <a:off x="1365451" y="2428104"/>
          <a:ext cx="2476962" cy="1486177"/>
        </a:xfrm>
        <a:prstGeom prst="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altLang="en-US" sz="2800" kern="1200" dirty="0" smtClean="0">
              <a:cs typeface="Arial" charset="0"/>
            </a:rPr>
            <a:t>Mark Brooks</a:t>
          </a:r>
        </a:p>
        <a:p>
          <a:pPr lvl="0" algn="ctr" defTabSz="2889250">
            <a:lnSpc>
              <a:spcPct val="90000"/>
            </a:lnSpc>
            <a:spcBef>
              <a:spcPct val="0"/>
            </a:spcBef>
            <a:spcAft>
              <a:spcPct val="35000"/>
            </a:spcAft>
          </a:pPr>
          <a:endParaRPr lang="en-GB" kern="1200" dirty="0"/>
        </a:p>
      </dsp:txBody>
      <dsp:txXfrm>
        <a:off x="1365451" y="2428104"/>
        <a:ext cx="2476962" cy="1486177"/>
      </dsp:txXfrm>
    </dsp:sp>
    <dsp:sp modelId="{AEC4D965-20D0-481F-886C-2B1252FD0C1F}">
      <dsp:nvSpPr>
        <dsp:cNvPr id="0" name=""/>
        <dsp:cNvSpPr/>
      </dsp:nvSpPr>
      <dsp:spPr>
        <a:xfrm>
          <a:off x="4049934" y="2411369"/>
          <a:ext cx="2476962" cy="1486177"/>
        </a:xfrm>
        <a:prstGeom prst="rect">
          <a:avLst/>
        </a:prstGeom>
        <a:solidFill>
          <a:schemeClr val="accent3">
            <a:hueOff val="9375220"/>
            <a:satOff val="-14067"/>
            <a:lumOff val="-22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altLang="en-US" sz="2800" kern="1200" dirty="0" smtClean="0">
              <a:cs typeface="Arial" charset="0"/>
            </a:rPr>
            <a:t>David</a:t>
          </a:r>
          <a:r>
            <a:rPr lang="en-US" altLang="en-US" sz="1800" kern="1200" dirty="0" smtClean="0">
              <a:cs typeface="Arial" charset="0"/>
            </a:rPr>
            <a:t> </a:t>
          </a:r>
          <a:r>
            <a:rPr lang="en-US" altLang="en-US" sz="2800" kern="1200" dirty="0" smtClean="0">
              <a:cs typeface="Arial" charset="0"/>
            </a:rPr>
            <a:t>Roberts</a:t>
          </a:r>
        </a:p>
        <a:p>
          <a:pPr lvl="0" algn="ctr" defTabSz="1689100">
            <a:lnSpc>
              <a:spcPct val="90000"/>
            </a:lnSpc>
            <a:spcBef>
              <a:spcPct val="0"/>
            </a:spcBef>
            <a:spcAft>
              <a:spcPct val="35000"/>
            </a:spcAft>
          </a:pPr>
          <a:endParaRPr lang="en-GB" kern="1200" dirty="0"/>
        </a:p>
      </dsp:txBody>
      <dsp:txXfrm>
        <a:off x="4049934" y="2411369"/>
        <a:ext cx="2476962" cy="1486177"/>
      </dsp:txXfrm>
    </dsp:sp>
    <dsp:sp modelId="{AC163B50-B3B3-4591-BB87-085D1619E279}">
      <dsp:nvSpPr>
        <dsp:cNvPr id="0" name=""/>
        <dsp:cNvSpPr/>
      </dsp:nvSpPr>
      <dsp:spPr>
        <a:xfrm>
          <a:off x="6912758" y="2448271"/>
          <a:ext cx="2476962" cy="1486177"/>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2800" kern="1200" dirty="0" smtClean="0">
              <a:cs typeface="Arial" charset="0"/>
            </a:rPr>
            <a:t>Emily Clifford</a:t>
          </a:r>
        </a:p>
        <a:p>
          <a:pPr lvl="0">
            <a:spcBef>
              <a:spcPct val="0"/>
            </a:spcBef>
          </a:pPr>
          <a:endParaRPr lang="en-GB" kern="1200" dirty="0"/>
        </a:p>
      </dsp:txBody>
      <dsp:txXfrm>
        <a:off x="6912758" y="2448271"/>
        <a:ext cx="2476962" cy="14861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24588-AF9C-44A7-A0EA-06399ADA74C6}">
      <dsp:nvSpPr>
        <dsp:cNvPr id="0" name=""/>
        <dsp:cNvSpPr/>
      </dsp:nvSpPr>
      <dsp:spPr>
        <a:xfrm>
          <a:off x="0" y="45362"/>
          <a:ext cx="10273140" cy="5382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GB" sz="2300" kern="1200" dirty="0" smtClean="0"/>
            <a:t>Working hours 9am-5pm </a:t>
          </a:r>
          <a:endParaRPr lang="en-GB" sz="2300" kern="1200" dirty="0"/>
        </a:p>
      </dsp:txBody>
      <dsp:txXfrm>
        <a:off x="26273" y="71635"/>
        <a:ext cx="10220594" cy="485654"/>
      </dsp:txXfrm>
    </dsp:sp>
    <dsp:sp modelId="{69881314-0B8D-4C34-B818-4A25F8C97B99}">
      <dsp:nvSpPr>
        <dsp:cNvPr id="0" name=""/>
        <dsp:cNvSpPr/>
      </dsp:nvSpPr>
      <dsp:spPr>
        <a:xfrm>
          <a:off x="0" y="583562"/>
          <a:ext cx="10273140" cy="595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172"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GB" sz="1800" kern="1200" dirty="0" smtClean="0"/>
            <a:t>30 minute lunch break</a:t>
          </a:r>
          <a:endParaRPr lang="en-GB" sz="1800" kern="1200" dirty="0"/>
        </a:p>
        <a:p>
          <a:pPr marL="171450" lvl="1" indent="-171450" algn="l" defTabSz="800100" rtl="0">
            <a:lnSpc>
              <a:spcPct val="90000"/>
            </a:lnSpc>
            <a:spcBef>
              <a:spcPct val="0"/>
            </a:spcBef>
            <a:spcAft>
              <a:spcPct val="20000"/>
            </a:spcAft>
            <a:buChar char="••"/>
          </a:pPr>
          <a:r>
            <a:rPr lang="en-GB" sz="1800" kern="1200" dirty="0" smtClean="0"/>
            <a:t>2 x 15 minute tea breaks, morning and afternoon</a:t>
          </a:r>
          <a:endParaRPr lang="en-GB" sz="1800" kern="1200" dirty="0"/>
        </a:p>
      </dsp:txBody>
      <dsp:txXfrm>
        <a:off x="0" y="583562"/>
        <a:ext cx="10273140" cy="595125"/>
      </dsp:txXfrm>
    </dsp:sp>
    <dsp:sp modelId="{95585935-F616-4A20-9D4C-B025260BC47A}">
      <dsp:nvSpPr>
        <dsp:cNvPr id="0" name=""/>
        <dsp:cNvSpPr/>
      </dsp:nvSpPr>
      <dsp:spPr>
        <a:xfrm>
          <a:off x="0" y="1178687"/>
          <a:ext cx="10273140" cy="538200"/>
        </a:xfrm>
        <a:prstGeom prst="round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GB" sz="2300" kern="1200" smtClean="0"/>
            <a:t>One late shift per week 9am -730pm</a:t>
          </a:r>
          <a:endParaRPr lang="en-GB" sz="2300" kern="1200"/>
        </a:p>
      </dsp:txBody>
      <dsp:txXfrm>
        <a:off x="26273" y="1204960"/>
        <a:ext cx="10220594" cy="485654"/>
      </dsp:txXfrm>
    </dsp:sp>
    <dsp:sp modelId="{406276E3-3D17-42E0-8E11-FDC22AFBFF42}">
      <dsp:nvSpPr>
        <dsp:cNvPr id="0" name=""/>
        <dsp:cNvSpPr/>
      </dsp:nvSpPr>
      <dsp:spPr>
        <a:xfrm>
          <a:off x="0" y="1716887"/>
          <a:ext cx="10273140" cy="595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172"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GB" sz="1800" kern="1200" dirty="0" smtClean="0"/>
            <a:t>30 minute lunch break</a:t>
          </a:r>
          <a:endParaRPr lang="en-GB" sz="1800" kern="1200" dirty="0"/>
        </a:p>
        <a:p>
          <a:pPr marL="171450" lvl="1" indent="-171450" algn="l" defTabSz="800100" rtl="0">
            <a:lnSpc>
              <a:spcPct val="90000"/>
            </a:lnSpc>
            <a:spcBef>
              <a:spcPct val="0"/>
            </a:spcBef>
            <a:spcAft>
              <a:spcPct val="20000"/>
            </a:spcAft>
            <a:buChar char="••"/>
          </a:pPr>
          <a:r>
            <a:rPr lang="en-GB" sz="1800" kern="1200" dirty="0" smtClean="0"/>
            <a:t>1 x 15 minute morning break and 1 x 30 minute break at 430pm</a:t>
          </a:r>
          <a:endParaRPr lang="en-GB" sz="1800" kern="1200" dirty="0"/>
        </a:p>
      </dsp:txBody>
      <dsp:txXfrm>
        <a:off x="0" y="1716887"/>
        <a:ext cx="10273140" cy="595125"/>
      </dsp:txXfrm>
    </dsp:sp>
    <dsp:sp modelId="{A343C7F8-04C6-4ED6-B157-59B1A3BB269E}">
      <dsp:nvSpPr>
        <dsp:cNvPr id="0" name=""/>
        <dsp:cNvSpPr/>
      </dsp:nvSpPr>
      <dsp:spPr>
        <a:xfrm>
          <a:off x="0" y="2312012"/>
          <a:ext cx="10273140" cy="538200"/>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GB" sz="2300" kern="1200" smtClean="0"/>
            <a:t>One early shift per week 9am – 3pm</a:t>
          </a:r>
          <a:endParaRPr lang="en-GB" sz="2300" kern="1200"/>
        </a:p>
      </dsp:txBody>
      <dsp:txXfrm>
        <a:off x="26273" y="2338285"/>
        <a:ext cx="10220594" cy="485654"/>
      </dsp:txXfrm>
    </dsp:sp>
    <dsp:sp modelId="{5545963D-DBF2-4FA6-B69D-80FE3684E196}">
      <dsp:nvSpPr>
        <dsp:cNvPr id="0" name=""/>
        <dsp:cNvSpPr/>
      </dsp:nvSpPr>
      <dsp:spPr>
        <a:xfrm>
          <a:off x="0" y="2916453"/>
          <a:ext cx="10273140" cy="538200"/>
        </a:xfrm>
        <a:prstGeom prst="round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GB" sz="2300" kern="1200" smtClean="0"/>
            <a:t>1 in 8 Saturday and Sundays </a:t>
          </a:r>
          <a:endParaRPr lang="en-GB" sz="2300" kern="1200"/>
        </a:p>
      </dsp:txBody>
      <dsp:txXfrm>
        <a:off x="26273" y="2942726"/>
        <a:ext cx="10220594" cy="485654"/>
      </dsp:txXfrm>
    </dsp:sp>
    <dsp:sp modelId="{E23DA3B6-56D2-4A7D-867C-253A63CC06A7}">
      <dsp:nvSpPr>
        <dsp:cNvPr id="0" name=""/>
        <dsp:cNvSpPr/>
      </dsp:nvSpPr>
      <dsp:spPr>
        <a:xfrm>
          <a:off x="0" y="3520893"/>
          <a:ext cx="10273140" cy="53820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GB" sz="2300" b="1" kern="1200" smtClean="0"/>
            <a:t>REST DAY</a:t>
          </a:r>
          <a:r>
            <a:rPr lang="en-GB" sz="2300" kern="1200" smtClean="0"/>
            <a:t> – 1 full day off after working a weekend</a:t>
          </a:r>
          <a:endParaRPr lang="en-GB" sz="2300" kern="1200"/>
        </a:p>
      </dsp:txBody>
      <dsp:txXfrm>
        <a:off x="26273" y="3547166"/>
        <a:ext cx="10220594" cy="4856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1AF643-AEDC-4AA2-BBD2-5119C72DCFFE}">
      <dsp:nvSpPr>
        <dsp:cNvPr id="0" name=""/>
        <dsp:cNvSpPr/>
      </dsp:nvSpPr>
      <dsp:spPr>
        <a:xfrm>
          <a:off x="0" y="422507"/>
          <a:ext cx="10273140" cy="4212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t>Transitional year</a:t>
          </a:r>
          <a:endParaRPr lang="en-GB" sz="1800" kern="1200"/>
        </a:p>
      </dsp:txBody>
      <dsp:txXfrm>
        <a:off x="20561" y="443068"/>
        <a:ext cx="10232018" cy="380078"/>
      </dsp:txXfrm>
    </dsp:sp>
    <dsp:sp modelId="{C8903551-88FC-4485-9E6E-B6759F88FD74}">
      <dsp:nvSpPr>
        <dsp:cNvPr id="0" name=""/>
        <dsp:cNvSpPr/>
      </dsp:nvSpPr>
      <dsp:spPr>
        <a:xfrm>
          <a:off x="0" y="895547"/>
          <a:ext cx="10273140" cy="421200"/>
        </a:xfrm>
        <a:prstGeom prst="roundRect">
          <a:avLst/>
        </a:prstGeom>
        <a:solidFill>
          <a:schemeClr val="accent3">
            <a:hueOff val="1875044"/>
            <a:satOff val="-2813"/>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t>Gradually take on the mindset of a pharmacist</a:t>
          </a:r>
          <a:endParaRPr lang="en-GB" sz="1800" kern="1200"/>
        </a:p>
      </dsp:txBody>
      <dsp:txXfrm>
        <a:off x="20561" y="916108"/>
        <a:ext cx="10232018" cy="380078"/>
      </dsp:txXfrm>
    </dsp:sp>
    <dsp:sp modelId="{A0ECC6C2-2462-4BE6-B1B3-AC1AC43842D1}">
      <dsp:nvSpPr>
        <dsp:cNvPr id="0" name=""/>
        <dsp:cNvSpPr/>
      </dsp:nvSpPr>
      <dsp:spPr>
        <a:xfrm>
          <a:off x="0" y="1368587"/>
          <a:ext cx="10273140" cy="421200"/>
        </a:xfrm>
        <a:prstGeom prst="round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t>Steep learning curve with lots of private study/paperwork</a:t>
          </a:r>
          <a:endParaRPr lang="en-GB" sz="1800" kern="1200"/>
        </a:p>
      </dsp:txBody>
      <dsp:txXfrm>
        <a:off x="20561" y="1389148"/>
        <a:ext cx="10232018" cy="380078"/>
      </dsp:txXfrm>
    </dsp:sp>
    <dsp:sp modelId="{68799BBE-477E-435A-B070-79848DB0EECF}">
      <dsp:nvSpPr>
        <dsp:cNvPr id="0" name=""/>
        <dsp:cNvSpPr/>
      </dsp:nvSpPr>
      <dsp:spPr>
        <a:xfrm>
          <a:off x="0" y="1841628"/>
          <a:ext cx="10273140" cy="421200"/>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t>Be open to feedback and flexible (prepared to do anything) </a:t>
          </a:r>
          <a:endParaRPr lang="en-GB" sz="1800" kern="1200"/>
        </a:p>
      </dsp:txBody>
      <dsp:txXfrm>
        <a:off x="20561" y="1862189"/>
        <a:ext cx="10232018" cy="380078"/>
      </dsp:txXfrm>
    </dsp:sp>
    <dsp:sp modelId="{26849A2F-90E9-45CD-8D53-EFF419A2E2FB}">
      <dsp:nvSpPr>
        <dsp:cNvPr id="0" name=""/>
        <dsp:cNvSpPr/>
      </dsp:nvSpPr>
      <dsp:spPr>
        <a:xfrm>
          <a:off x="0" y="2314668"/>
          <a:ext cx="10273140" cy="421200"/>
        </a:xfrm>
        <a:prstGeom prst="round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Do not do anything that you are not competent/signed off to do it.</a:t>
          </a:r>
          <a:endParaRPr lang="en-GB" sz="1800" kern="1200" dirty="0"/>
        </a:p>
      </dsp:txBody>
      <dsp:txXfrm>
        <a:off x="20561" y="2335229"/>
        <a:ext cx="10232018" cy="380078"/>
      </dsp:txXfrm>
    </dsp:sp>
    <dsp:sp modelId="{A000EF59-3DE6-4B4E-ACEB-F4BE35BC739E}">
      <dsp:nvSpPr>
        <dsp:cNvPr id="0" name=""/>
        <dsp:cNvSpPr/>
      </dsp:nvSpPr>
      <dsp:spPr>
        <a:xfrm>
          <a:off x="0" y="2787707"/>
          <a:ext cx="10273140" cy="421200"/>
        </a:xfrm>
        <a:prstGeom prst="roundRect">
          <a:avLst/>
        </a:prstGeom>
        <a:solidFill>
          <a:schemeClr val="accent3">
            <a:hueOff val="9375220"/>
            <a:satOff val="-14067"/>
            <a:lumOff val="-22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t>As a full time paid NHS employee, you will be expected to have an ‘’all hands on deck’’ attitude</a:t>
          </a:r>
          <a:endParaRPr lang="en-GB" sz="1800" kern="1200"/>
        </a:p>
      </dsp:txBody>
      <dsp:txXfrm>
        <a:off x="20561" y="2808268"/>
        <a:ext cx="10232018" cy="380078"/>
      </dsp:txXfrm>
    </dsp:sp>
    <dsp:sp modelId="{F5F7BCA6-8901-4AB6-9B97-1405ED6E0550}">
      <dsp:nvSpPr>
        <dsp:cNvPr id="0" name=""/>
        <dsp:cNvSpPr/>
      </dsp:nvSpPr>
      <dsp:spPr>
        <a:xfrm>
          <a:off x="0" y="3260748"/>
          <a:ext cx="10273140" cy="42120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Clinical pharmacy happens everywhere and can be applied in all rotations.</a:t>
          </a:r>
          <a:endParaRPr lang="en-GB" sz="1800" kern="1200" dirty="0"/>
        </a:p>
      </dsp:txBody>
      <dsp:txXfrm>
        <a:off x="20561" y="3281309"/>
        <a:ext cx="10232018" cy="3800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DEA8CE-EF23-43F5-85C0-9F68282186C9}">
      <dsp:nvSpPr>
        <dsp:cNvPr id="0" name=""/>
        <dsp:cNvSpPr/>
      </dsp:nvSpPr>
      <dsp:spPr>
        <a:xfrm>
          <a:off x="88284" y="1361"/>
          <a:ext cx="3155178" cy="189310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kern="1200" dirty="0" smtClean="0"/>
            <a:t>Abide by the </a:t>
          </a:r>
          <a:r>
            <a:rPr lang="en-GB" sz="2100" kern="1200" dirty="0" err="1" smtClean="0"/>
            <a:t>GPhC</a:t>
          </a:r>
          <a:r>
            <a:rPr lang="en-GB" sz="2100" kern="1200" dirty="0" smtClean="0"/>
            <a:t> Foundation Trainee scheme requirements &amp; familiarise yourself with the learning outcomes required </a:t>
          </a:r>
          <a:endParaRPr lang="en-GB" sz="2100" kern="1200" dirty="0"/>
        </a:p>
      </dsp:txBody>
      <dsp:txXfrm>
        <a:off x="88284" y="1361"/>
        <a:ext cx="3155178" cy="1893107"/>
      </dsp:txXfrm>
    </dsp:sp>
    <dsp:sp modelId="{EDB4F0C8-3797-4D1F-8B76-390EC814A26A}">
      <dsp:nvSpPr>
        <dsp:cNvPr id="0" name=""/>
        <dsp:cNvSpPr/>
      </dsp:nvSpPr>
      <dsp:spPr>
        <a:xfrm>
          <a:off x="3558981" y="1361"/>
          <a:ext cx="3155178" cy="1893107"/>
        </a:xfrm>
        <a:prstGeom prst="rect">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kern="1200" smtClean="0"/>
            <a:t>Adhere to the rules and regulations </a:t>
          </a:r>
          <a:endParaRPr lang="en-GB" sz="2100" kern="1200"/>
        </a:p>
      </dsp:txBody>
      <dsp:txXfrm>
        <a:off x="3558981" y="1361"/>
        <a:ext cx="3155178" cy="1893107"/>
      </dsp:txXfrm>
    </dsp:sp>
    <dsp:sp modelId="{E99D42B0-72CD-440C-9992-276983CE1725}">
      <dsp:nvSpPr>
        <dsp:cNvPr id="0" name=""/>
        <dsp:cNvSpPr/>
      </dsp:nvSpPr>
      <dsp:spPr>
        <a:xfrm>
          <a:off x="7029677" y="1361"/>
          <a:ext cx="3155178" cy="1893107"/>
        </a:xfrm>
        <a:prstGeom prst="rect">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b="0" kern="1200" dirty="0" smtClean="0"/>
            <a:t>Take responsibility for your own learning and development</a:t>
          </a:r>
          <a:endParaRPr lang="en-GB" sz="2100" b="0" kern="1200" dirty="0"/>
        </a:p>
      </dsp:txBody>
      <dsp:txXfrm>
        <a:off x="7029677" y="1361"/>
        <a:ext cx="3155178" cy="1893107"/>
      </dsp:txXfrm>
    </dsp:sp>
    <dsp:sp modelId="{8E8DE75F-97B1-4DDA-BCEA-BB38B95C567E}">
      <dsp:nvSpPr>
        <dsp:cNvPr id="0" name=""/>
        <dsp:cNvSpPr/>
      </dsp:nvSpPr>
      <dsp:spPr>
        <a:xfrm>
          <a:off x="88284" y="2209986"/>
          <a:ext cx="3155178" cy="1893107"/>
        </a:xfrm>
        <a:prstGeom prst="rect">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kern="1200" smtClean="0"/>
            <a:t>Admit to not knowing, understanding or being comfortable </a:t>
          </a:r>
          <a:endParaRPr lang="en-GB" sz="2100" kern="1200"/>
        </a:p>
      </dsp:txBody>
      <dsp:txXfrm>
        <a:off x="88284" y="2209986"/>
        <a:ext cx="3155178" cy="1893107"/>
      </dsp:txXfrm>
    </dsp:sp>
    <dsp:sp modelId="{466F65F7-D499-4C8B-B4C5-57A326ABE626}">
      <dsp:nvSpPr>
        <dsp:cNvPr id="0" name=""/>
        <dsp:cNvSpPr/>
      </dsp:nvSpPr>
      <dsp:spPr>
        <a:xfrm>
          <a:off x="3558981" y="2209986"/>
          <a:ext cx="3155178" cy="1893107"/>
        </a:xfrm>
        <a:prstGeom prst="rect">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kern="1200" smtClean="0"/>
            <a:t>Be honest in your interactions with your colleagues</a:t>
          </a:r>
          <a:endParaRPr lang="en-GB" sz="2100" kern="1200"/>
        </a:p>
      </dsp:txBody>
      <dsp:txXfrm>
        <a:off x="3558981" y="2209986"/>
        <a:ext cx="3155178" cy="1893107"/>
      </dsp:txXfrm>
    </dsp:sp>
    <dsp:sp modelId="{C57A3B1B-B8F7-4682-9003-9BC06CC1E401}">
      <dsp:nvSpPr>
        <dsp:cNvPr id="0" name=""/>
        <dsp:cNvSpPr/>
      </dsp:nvSpPr>
      <dsp:spPr>
        <a:xfrm>
          <a:off x="7029677" y="2209986"/>
          <a:ext cx="3155178" cy="1893107"/>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kern="1200" smtClean="0"/>
            <a:t>Receive feedback and use it to help you to develop further</a:t>
          </a:r>
          <a:endParaRPr lang="en-GB" sz="2100" kern="1200"/>
        </a:p>
      </dsp:txBody>
      <dsp:txXfrm>
        <a:off x="7029677" y="2209986"/>
        <a:ext cx="3155178" cy="189310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91BECB-DECA-4114-9871-E3AD8D7DBE23}">
      <dsp:nvSpPr>
        <dsp:cNvPr id="0" name=""/>
        <dsp:cNvSpPr/>
      </dsp:nvSpPr>
      <dsp:spPr>
        <a:xfrm>
          <a:off x="2911" y="478979"/>
          <a:ext cx="2309600" cy="138576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dirty="0" smtClean="0"/>
            <a:t>Provide and arrange training that will enable you to develop so that you abide by the </a:t>
          </a:r>
          <a:r>
            <a:rPr lang="en-GB" sz="1600" kern="1200" dirty="0" err="1" smtClean="0"/>
            <a:t>GPhC</a:t>
          </a:r>
          <a:r>
            <a:rPr lang="en-GB" sz="1600" kern="1200" dirty="0" smtClean="0"/>
            <a:t> Foundation Trainee scheme requirements</a:t>
          </a:r>
          <a:endParaRPr lang="en-GB" sz="1600" kern="1200" dirty="0"/>
        </a:p>
      </dsp:txBody>
      <dsp:txXfrm>
        <a:off x="2911" y="478979"/>
        <a:ext cx="2309600" cy="1385760"/>
      </dsp:txXfrm>
    </dsp:sp>
    <dsp:sp modelId="{92B5E562-1033-441B-9C3B-492B0CEB3D53}">
      <dsp:nvSpPr>
        <dsp:cNvPr id="0" name=""/>
        <dsp:cNvSpPr/>
      </dsp:nvSpPr>
      <dsp:spPr>
        <a:xfrm>
          <a:off x="2543471" y="478979"/>
          <a:ext cx="2309600" cy="1385760"/>
        </a:xfrm>
        <a:prstGeom prst="rect">
          <a:avLst/>
        </a:prstGeom>
        <a:solidFill>
          <a:schemeClr val="accent3">
            <a:hueOff val="1607181"/>
            <a:satOff val="-2411"/>
            <a:lumOff val="-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smtClean="0"/>
            <a:t>Work with you to identify your individual learning needs</a:t>
          </a:r>
          <a:endParaRPr lang="en-GB" sz="1600" kern="1200"/>
        </a:p>
      </dsp:txBody>
      <dsp:txXfrm>
        <a:off x="2543471" y="478979"/>
        <a:ext cx="2309600" cy="1385760"/>
      </dsp:txXfrm>
    </dsp:sp>
    <dsp:sp modelId="{62ACD49E-9950-4C37-B99B-47F3EFF86A31}">
      <dsp:nvSpPr>
        <dsp:cNvPr id="0" name=""/>
        <dsp:cNvSpPr/>
      </dsp:nvSpPr>
      <dsp:spPr>
        <a:xfrm>
          <a:off x="5084032" y="478979"/>
          <a:ext cx="2309600" cy="1385760"/>
        </a:xfrm>
        <a:prstGeom prst="rect">
          <a:avLst/>
        </a:prstGeom>
        <a:solidFill>
          <a:schemeClr val="accent3">
            <a:hueOff val="3214361"/>
            <a:satOff val="-4823"/>
            <a:lumOff val="-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smtClean="0"/>
            <a:t>Enable you to have access to off-the-job study days and training events</a:t>
          </a:r>
          <a:endParaRPr lang="en-GB" sz="1600" kern="1200"/>
        </a:p>
      </dsp:txBody>
      <dsp:txXfrm>
        <a:off x="5084032" y="478979"/>
        <a:ext cx="2309600" cy="1385760"/>
      </dsp:txXfrm>
    </dsp:sp>
    <dsp:sp modelId="{1C190B41-E7E7-4BC7-AC11-BC64D5036A11}">
      <dsp:nvSpPr>
        <dsp:cNvPr id="0" name=""/>
        <dsp:cNvSpPr/>
      </dsp:nvSpPr>
      <dsp:spPr>
        <a:xfrm>
          <a:off x="7624592" y="478979"/>
          <a:ext cx="2309600" cy="1385760"/>
        </a:xfrm>
        <a:prstGeom prst="rect">
          <a:avLst/>
        </a:prstGeom>
        <a:solidFill>
          <a:schemeClr val="accent3">
            <a:hueOff val="4821541"/>
            <a:satOff val="-7234"/>
            <a:lumOff val="-1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smtClean="0"/>
            <a:t>Inform, support and confer with others involved in your training</a:t>
          </a:r>
          <a:endParaRPr lang="en-GB" sz="1600" kern="1200"/>
        </a:p>
      </dsp:txBody>
      <dsp:txXfrm>
        <a:off x="7624592" y="478979"/>
        <a:ext cx="2309600" cy="1385760"/>
      </dsp:txXfrm>
    </dsp:sp>
    <dsp:sp modelId="{F4758BBD-5AFD-4693-B330-86C108699271}">
      <dsp:nvSpPr>
        <dsp:cNvPr id="0" name=""/>
        <dsp:cNvSpPr/>
      </dsp:nvSpPr>
      <dsp:spPr>
        <a:xfrm>
          <a:off x="2911" y="2095700"/>
          <a:ext cx="2309600" cy="1385760"/>
        </a:xfrm>
        <a:prstGeom prst="rect">
          <a:avLst/>
        </a:prstGeom>
        <a:solidFill>
          <a:schemeClr val="accent3">
            <a:hueOff val="6428722"/>
            <a:satOff val="-9646"/>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smtClean="0"/>
            <a:t>Set aside time to review your progress regularly, informally &amp; formally</a:t>
          </a:r>
          <a:endParaRPr lang="en-GB" sz="1600" kern="1200"/>
        </a:p>
      </dsp:txBody>
      <dsp:txXfrm>
        <a:off x="2911" y="2095700"/>
        <a:ext cx="2309600" cy="1385760"/>
      </dsp:txXfrm>
    </dsp:sp>
    <dsp:sp modelId="{7FCCB775-DF60-4A0C-88DB-03C1042F81A4}">
      <dsp:nvSpPr>
        <dsp:cNvPr id="0" name=""/>
        <dsp:cNvSpPr/>
      </dsp:nvSpPr>
      <dsp:spPr>
        <a:xfrm>
          <a:off x="2543471" y="2095700"/>
          <a:ext cx="2309600" cy="1385760"/>
        </a:xfrm>
        <a:prstGeom prst="rect">
          <a:avLst/>
        </a:prstGeom>
        <a:solidFill>
          <a:schemeClr val="accent3">
            <a:hueOff val="8035903"/>
            <a:satOff val="-12057"/>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smtClean="0"/>
            <a:t>Provide you with constructive and honest feedback</a:t>
          </a:r>
          <a:r>
            <a:rPr lang="en-GB" sz="1600" b="1" kern="1200" smtClean="0"/>
            <a:t> </a:t>
          </a:r>
          <a:endParaRPr lang="en-GB" sz="1600" kern="1200"/>
        </a:p>
      </dsp:txBody>
      <dsp:txXfrm>
        <a:off x="2543471" y="2095700"/>
        <a:ext cx="2309600" cy="1385760"/>
      </dsp:txXfrm>
    </dsp:sp>
    <dsp:sp modelId="{B663E15D-D996-4B40-A889-CF685FA2F15F}">
      <dsp:nvSpPr>
        <dsp:cNvPr id="0" name=""/>
        <dsp:cNvSpPr/>
      </dsp:nvSpPr>
      <dsp:spPr>
        <a:xfrm>
          <a:off x="5084032" y="2095700"/>
          <a:ext cx="2309600" cy="1385760"/>
        </a:xfrm>
        <a:prstGeom prst="rect">
          <a:avLst/>
        </a:prstGeom>
        <a:solidFill>
          <a:schemeClr val="accent3">
            <a:hueOff val="9643083"/>
            <a:satOff val="-14469"/>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dirty="0" smtClean="0"/>
            <a:t>Assess you objectively - in all the </a:t>
          </a:r>
          <a:r>
            <a:rPr lang="en-GB" sz="1600" kern="1200" dirty="0" err="1" smtClean="0"/>
            <a:t>GPhC</a:t>
          </a:r>
          <a:r>
            <a:rPr lang="en-GB" sz="1600" kern="1200" dirty="0" smtClean="0"/>
            <a:t> </a:t>
          </a:r>
          <a:r>
            <a:rPr lang="en-GB" sz="1600" kern="1200" dirty="0" smtClean="0"/>
            <a:t>Learning Outcomes</a:t>
          </a:r>
          <a:endParaRPr lang="en-GB" sz="1600" kern="1200" dirty="0"/>
        </a:p>
      </dsp:txBody>
      <dsp:txXfrm>
        <a:off x="5084032" y="2095700"/>
        <a:ext cx="2309600" cy="1385760"/>
      </dsp:txXfrm>
    </dsp:sp>
    <dsp:sp modelId="{54435548-C959-4CC7-9CCE-A527DD98EC48}">
      <dsp:nvSpPr>
        <dsp:cNvPr id="0" name=""/>
        <dsp:cNvSpPr/>
      </dsp:nvSpPr>
      <dsp:spPr>
        <a:xfrm>
          <a:off x="7624592" y="2095700"/>
          <a:ext cx="2309600" cy="1385760"/>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smtClean="0"/>
            <a:t>Assess a range of evidence which you provide, taking account of feedback from other people involved in your training</a:t>
          </a:r>
          <a:endParaRPr lang="en-GB" sz="1600" kern="1200"/>
        </a:p>
      </dsp:txBody>
      <dsp:txXfrm>
        <a:off x="7624592" y="2095700"/>
        <a:ext cx="2309600" cy="138576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A2E33B-D9E0-405D-80A0-587DC42471D8}" type="datetimeFigureOut">
              <a:rPr lang="en-GB" smtClean="0"/>
              <a:t>10/06/2022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97C954F-C2F0-4427-A8BE-EF26133400C1}" type="slidenum">
              <a:rPr lang="en-GB" smtClean="0"/>
              <a:t>‹#›</a:t>
            </a:fld>
            <a:endParaRPr lang="en-GB"/>
          </a:p>
        </p:txBody>
      </p:sp>
    </p:spTree>
    <p:extLst>
      <p:ext uri="{BB962C8B-B14F-4D97-AF65-F5344CB8AC3E}">
        <p14:creationId xmlns:p14="http://schemas.microsoft.com/office/powerpoint/2010/main" val="320282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A7F088-5846-4E5B-A52B-00EFAE677AC0}" type="datetimeFigureOut">
              <a:rPr lang="en-GB" smtClean="0"/>
              <a:t>10/06/2022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2146EB-F2DC-4A10-A063-E60D162EB0F8}" type="slidenum">
              <a:rPr lang="en-GB" smtClean="0"/>
              <a:t>‹#›</a:t>
            </a:fld>
            <a:endParaRPr lang="en-GB"/>
          </a:p>
        </p:txBody>
      </p:sp>
    </p:spTree>
    <p:extLst>
      <p:ext uri="{BB962C8B-B14F-4D97-AF65-F5344CB8AC3E}">
        <p14:creationId xmlns:p14="http://schemas.microsoft.com/office/powerpoint/2010/main" val="1433576683"/>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5</a:t>
            </a:fld>
            <a:endParaRPr lang="en-US" dirty="0"/>
          </a:p>
        </p:txBody>
      </p:sp>
    </p:spTree>
    <p:extLst>
      <p:ext uri="{BB962C8B-B14F-4D97-AF65-F5344CB8AC3E}">
        <p14:creationId xmlns:p14="http://schemas.microsoft.com/office/powerpoint/2010/main" val="3635406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1">
              <a:buFont typeface="Arial" panose="020B0604020202020204" pitchFamily="34" charset="0"/>
              <a:buChar char="•"/>
              <a:defRPr/>
            </a:pPr>
            <a:r>
              <a:rPr lang="en-GB" altLang="en-US" dirty="0" smtClean="0"/>
              <a:t>Ability to manage UEA &amp; exam revision workload on top of a busy ‘day job’</a:t>
            </a:r>
          </a:p>
          <a:p>
            <a:endParaRPr lang="en-GB" dirty="0"/>
          </a:p>
        </p:txBody>
      </p:sp>
      <p:sp>
        <p:nvSpPr>
          <p:cNvPr id="4" name="Slide Number Placeholder 3"/>
          <p:cNvSpPr>
            <a:spLocks noGrp="1"/>
          </p:cNvSpPr>
          <p:nvPr>
            <p:ph type="sldNum" sz="quarter" idx="10"/>
          </p:nvPr>
        </p:nvSpPr>
        <p:spPr/>
        <p:txBody>
          <a:bodyPr/>
          <a:lstStyle/>
          <a:p>
            <a:fld id="{5F2146EB-F2DC-4A10-A063-E60D162EB0F8}" type="slidenum">
              <a:rPr lang="en-GB" smtClean="0"/>
              <a:t>10</a:t>
            </a:fld>
            <a:endParaRPr lang="en-GB"/>
          </a:p>
        </p:txBody>
      </p:sp>
    </p:spTree>
    <p:extLst>
      <p:ext uri="{BB962C8B-B14F-4D97-AF65-F5344CB8AC3E}">
        <p14:creationId xmlns:p14="http://schemas.microsoft.com/office/powerpoint/2010/main" val="1507304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altLang="en-US" sz="400" dirty="0" smtClean="0">
              <a:cs typeface="Arial" charset="0"/>
            </a:endParaRPr>
          </a:p>
          <a:p>
            <a:pPr>
              <a:defRPr/>
            </a:pPr>
            <a:r>
              <a:rPr lang="en-US" altLang="en-US" sz="1200" dirty="0" smtClean="0">
                <a:cs typeface="Arial" charset="0"/>
              </a:rPr>
              <a:t>Trainees will meet with designated supervisors every 2 weeks and with Foundation Trainee managers approximately every 8 weeks</a:t>
            </a:r>
            <a:endParaRPr lang="en-GB" altLang="en-US" sz="1200" dirty="0" smtClean="0">
              <a:cs typeface="Arial" charset="0"/>
            </a:endParaRPr>
          </a:p>
          <a:p>
            <a:endParaRPr lang="en-GB" dirty="0"/>
          </a:p>
        </p:txBody>
      </p:sp>
      <p:sp>
        <p:nvSpPr>
          <p:cNvPr id="4" name="Slide Number Placeholder 3"/>
          <p:cNvSpPr>
            <a:spLocks noGrp="1"/>
          </p:cNvSpPr>
          <p:nvPr>
            <p:ph type="sldNum" sz="quarter" idx="10"/>
          </p:nvPr>
        </p:nvSpPr>
        <p:spPr/>
        <p:txBody>
          <a:bodyPr/>
          <a:lstStyle/>
          <a:p>
            <a:fld id="{5F2146EB-F2DC-4A10-A063-E60D162EB0F8}" type="slidenum">
              <a:rPr lang="en-GB" smtClean="0"/>
              <a:t>11</a:t>
            </a:fld>
            <a:endParaRPr lang="en-GB"/>
          </a:p>
        </p:txBody>
      </p:sp>
    </p:spTree>
    <p:extLst>
      <p:ext uri="{BB962C8B-B14F-4D97-AF65-F5344CB8AC3E}">
        <p14:creationId xmlns:p14="http://schemas.microsoft.com/office/powerpoint/2010/main" val="267037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2146EB-F2DC-4A10-A063-E60D162EB0F8}" type="slidenum">
              <a:rPr lang="en-GB" smtClean="0"/>
              <a:t>16</a:t>
            </a:fld>
            <a:endParaRPr lang="en-GB"/>
          </a:p>
        </p:txBody>
      </p:sp>
    </p:spTree>
    <p:extLst>
      <p:ext uri="{BB962C8B-B14F-4D97-AF65-F5344CB8AC3E}">
        <p14:creationId xmlns:p14="http://schemas.microsoft.com/office/powerpoint/2010/main" val="4137331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072331" y="6237354"/>
            <a:ext cx="2844800" cy="365125"/>
          </a:xfrm>
          <a:prstGeom prst="rect">
            <a:avLst/>
          </a:prstGeom>
        </p:spPr>
        <p:txBody>
          <a:bodyPr/>
          <a:lstStyle>
            <a:lvl1pPr>
              <a:defRPr>
                <a:solidFill>
                  <a:schemeClr val="bg1"/>
                </a:solidFill>
              </a:defRPr>
            </a:lvl1pPr>
          </a:lstStyle>
          <a:p>
            <a:fld id="{C891FB85-3223-457D-8848-A16811F1786D}" type="slidenum">
              <a:rPr lang="en-GB" smtClean="0"/>
              <a:pPr/>
              <a:t>‹#›</a:t>
            </a:fld>
            <a:endParaRPr lang="en-GB" dirty="0"/>
          </a:p>
        </p:txBody>
      </p:sp>
      <p:sp>
        <p:nvSpPr>
          <p:cNvPr id="7" name="Rounded Rectangle 6"/>
          <p:cNvSpPr/>
          <p:nvPr userDrawn="1"/>
        </p:nvSpPr>
        <p:spPr>
          <a:xfrm>
            <a:off x="857593" y="1582688"/>
            <a:ext cx="10453519" cy="3384376"/>
          </a:xfrm>
          <a:prstGeom prst="roundRect">
            <a:avLst/>
          </a:prstGeom>
          <a:solidFill>
            <a:schemeClr val="lt1">
              <a:alpha val="90000"/>
            </a:schemeClr>
          </a:solidFill>
          <a:ln>
            <a:solidFill>
              <a:srgbClr val="330072"/>
            </a:solidFill>
          </a:ln>
        </p:spPr>
        <p:style>
          <a:lnRef idx="2">
            <a:schemeClr val="accent1"/>
          </a:lnRef>
          <a:fillRef idx="1">
            <a:schemeClr val="lt1"/>
          </a:fillRef>
          <a:effectRef idx="0">
            <a:schemeClr val="accent1"/>
          </a:effectRef>
          <a:fontRef idx="minor">
            <a:schemeClr val="dk1"/>
          </a:fontRef>
        </p:style>
        <p:txBody>
          <a:bodyPr lIns="91438" tIns="45719" rIns="91438" bIns="45719" rtlCol="0" anchor="ctr"/>
          <a:lstStyle/>
          <a:p>
            <a:pPr algn="ctr"/>
            <a:endParaRPr lang="en-GB" sz="5500" b="1" dirty="0">
              <a:solidFill>
                <a:srgbClr val="330072"/>
              </a:solidFill>
            </a:endParaRPr>
          </a:p>
        </p:txBody>
      </p:sp>
      <p:sp>
        <p:nvSpPr>
          <p:cNvPr id="9" name="Text Placeholder 8"/>
          <p:cNvSpPr>
            <a:spLocks noGrp="1"/>
          </p:cNvSpPr>
          <p:nvPr>
            <p:ph type="body" sz="quarter" idx="13" hasCustomPrompt="1"/>
          </p:nvPr>
        </p:nvSpPr>
        <p:spPr>
          <a:xfrm>
            <a:off x="2483875" y="2852936"/>
            <a:ext cx="7200900" cy="720080"/>
          </a:xfrm>
          <a:prstGeom prst="rect">
            <a:avLst/>
          </a:prstGeom>
        </p:spPr>
        <p:txBody>
          <a:bodyPr lIns="91438" tIns="45719" rIns="91438" bIns="45719"/>
          <a:lstStyle>
            <a:lvl1pPr marL="0" indent="0" algn="ctr">
              <a:buNone/>
              <a:defRPr sz="4800" b="1" baseline="0">
                <a:solidFill>
                  <a:srgbClr val="330072"/>
                </a:solidFill>
              </a:defRPr>
            </a:lvl1pPr>
            <a:lvl2pPr>
              <a:defRPr sz="3200"/>
            </a:lvl2pPr>
            <a:lvl3pPr>
              <a:defRPr sz="2800"/>
            </a:lvl3pPr>
            <a:lvl4pPr>
              <a:defRPr sz="2400"/>
            </a:lvl4pPr>
            <a:lvl5pPr>
              <a:defRPr sz="2400"/>
            </a:lvl5pPr>
          </a:lstStyle>
          <a:p>
            <a:pPr lvl="0"/>
            <a:r>
              <a:rPr lang="en-US" dirty="0"/>
              <a:t>Title here</a:t>
            </a:r>
            <a:endParaRPr lang="en-GB" dirty="0"/>
          </a:p>
        </p:txBody>
      </p:sp>
    </p:spTree>
    <p:extLst>
      <p:ext uri="{BB962C8B-B14F-4D97-AF65-F5344CB8AC3E}">
        <p14:creationId xmlns:p14="http://schemas.microsoft.com/office/powerpoint/2010/main" val="965386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4686BB-B729-4DE5-AE01-26272F8DF392}"/>
              </a:ext>
            </a:extLst>
          </p:cNvPr>
          <p:cNvSpPr>
            <a:spLocks noGrp="1"/>
          </p:cNvSpPr>
          <p:nvPr>
            <p:ph type="title"/>
          </p:nvPr>
        </p:nvSpPr>
        <p:spPr>
          <a:xfrm>
            <a:off x="839788" y="365129"/>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FFD6274B-E7BB-4270-8419-B07D0C028FB3}"/>
              </a:ext>
            </a:extLst>
          </p:cNvPr>
          <p:cNvSpPr>
            <a:spLocks noGrp="1"/>
          </p:cNvSpPr>
          <p:nvPr>
            <p:ph type="body" idx="1"/>
          </p:nvPr>
        </p:nvSpPr>
        <p:spPr>
          <a:xfrm>
            <a:off x="839801" y="1681163"/>
            <a:ext cx="5157787" cy="823912"/>
          </a:xfrm>
        </p:spPr>
        <p:txBody>
          <a:bodyPr anchor="b"/>
          <a:lstStyle>
            <a:lvl1pPr marL="0" indent="0">
              <a:buNone/>
              <a:defRPr sz="2400" b="1"/>
            </a:lvl1pPr>
            <a:lvl2pPr marL="457051" indent="0">
              <a:buNone/>
              <a:defRPr sz="2000" b="1"/>
            </a:lvl2pPr>
            <a:lvl3pPr marL="914104" indent="0">
              <a:buNone/>
              <a:defRPr sz="1700" b="1"/>
            </a:lvl3pPr>
            <a:lvl4pPr marL="1371155" indent="0">
              <a:buNone/>
              <a:defRPr sz="1600" b="1"/>
            </a:lvl4pPr>
            <a:lvl5pPr marL="1828205" indent="0">
              <a:buNone/>
              <a:defRPr sz="1600" b="1"/>
            </a:lvl5pPr>
            <a:lvl6pPr marL="2285258" indent="0">
              <a:buNone/>
              <a:defRPr sz="1600" b="1"/>
            </a:lvl6pPr>
            <a:lvl7pPr marL="2742309" indent="0">
              <a:buNone/>
              <a:defRPr sz="1600" b="1"/>
            </a:lvl7pPr>
            <a:lvl8pPr marL="3199360" indent="0">
              <a:buNone/>
              <a:defRPr sz="1600" b="1"/>
            </a:lvl8pPr>
            <a:lvl9pPr marL="3656411"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344269C0-D0D0-40C0-AE8F-2B9EC913BEA3}"/>
              </a:ext>
            </a:extLst>
          </p:cNvPr>
          <p:cNvSpPr>
            <a:spLocks noGrp="1"/>
          </p:cNvSpPr>
          <p:nvPr>
            <p:ph sz="half" idx="2"/>
          </p:nvPr>
        </p:nvSpPr>
        <p:spPr>
          <a:xfrm>
            <a:off x="839801"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F1B8114F-78B3-4A8F-8681-6BD9645ADEF6}"/>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051" indent="0">
              <a:buNone/>
              <a:defRPr sz="2000" b="1"/>
            </a:lvl2pPr>
            <a:lvl3pPr marL="914104" indent="0">
              <a:buNone/>
              <a:defRPr sz="1700" b="1"/>
            </a:lvl3pPr>
            <a:lvl4pPr marL="1371155" indent="0">
              <a:buNone/>
              <a:defRPr sz="1600" b="1"/>
            </a:lvl4pPr>
            <a:lvl5pPr marL="1828205" indent="0">
              <a:buNone/>
              <a:defRPr sz="1600" b="1"/>
            </a:lvl5pPr>
            <a:lvl6pPr marL="2285258" indent="0">
              <a:buNone/>
              <a:defRPr sz="1600" b="1"/>
            </a:lvl6pPr>
            <a:lvl7pPr marL="2742309" indent="0">
              <a:buNone/>
              <a:defRPr sz="1600" b="1"/>
            </a:lvl7pPr>
            <a:lvl8pPr marL="3199360" indent="0">
              <a:buNone/>
              <a:defRPr sz="1600" b="1"/>
            </a:lvl8pPr>
            <a:lvl9pPr marL="3656411"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6CEE9A94-D28A-4914-9842-7828EEC3630C}"/>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F170BC94-BC72-49B6-AC66-36E4C6F07EE4}"/>
              </a:ext>
            </a:extLst>
          </p:cNvPr>
          <p:cNvSpPr>
            <a:spLocks noGrp="1"/>
          </p:cNvSpPr>
          <p:nvPr>
            <p:ph type="dt" sz="half" idx="10"/>
          </p:nvPr>
        </p:nvSpPr>
        <p:spPr/>
        <p:txBody>
          <a:bodyPr/>
          <a:lstStyle/>
          <a:p>
            <a:fld id="{B9A0C48B-9D86-4C33-9BD3-2929B1D74E3D}" type="datetime1">
              <a:rPr lang="en-US" smtClean="0">
                <a:solidFill>
                  <a:prstClr val="black">
                    <a:tint val="75000"/>
                  </a:prstClr>
                </a:solidFill>
              </a:rPr>
              <a:pPr/>
              <a:t>6/10/2022</a:t>
            </a:fld>
            <a:endParaRPr lang="en-US" dirty="0">
              <a:solidFill>
                <a:prstClr val="black">
                  <a:tint val="75000"/>
                </a:prstClr>
              </a:solidFill>
            </a:endParaRPr>
          </a:p>
        </p:txBody>
      </p:sp>
      <p:sp>
        <p:nvSpPr>
          <p:cNvPr id="8" name="Footer Placeholder 7">
            <a:extLst>
              <a:ext uri="{FF2B5EF4-FFF2-40B4-BE49-F238E27FC236}">
                <a16:creationId xmlns="" xmlns:a16="http://schemas.microsoft.com/office/drawing/2014/main" id="{A7287E3F-CB7E-456B-9D42-53FBB152F59B}"/>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9" name="Slide Number Placeholder 8">
            <a:extLst>
              <a:ext uri="{FF2B5EF4-FFF2-40B4-BE49-F238E27FC236}">
                <a16:creationId xmlns="" xmlns:a16="http://schemas.microsoft.com/office/drawing/2014/main" id="{77AC9873-B938-45D6-9B12-361DE0D4240C}"/>
              </a:ext>
            </a:extLst>
          </p:cNvPr>
          <p:cNvSpPr>
            <a:spLocks noGrp="1"/>
          </p:cNvSpPr>
          <p:nvPr>
            <p:ph type="sldNum" sz="quarter" idx="12"/>
          </p:nvPr>
        </p:nvSpPr>
        <p:spPr/>
        <p:txBody>
          <a:bodyPr/>
          <a:lstStyle/>
          <a:p>
            <a:fld id="{7DC1BBB0-96F0-4077-A278-0F3FB5C104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7105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1B13AF-FBF2-44FB-910E-43A85B35C81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FD84D392-1EFD-4F39-84FA-39BB5ABCEBD3}"/>
              </a:ext>
            </a:extLst>
          </p:cNvPr>
          <p:cNvSpPr>
            <a:spLocks noGrp="1"/>
          </p:cNvSpPr>
          <p:nvPr>
            <p:ph type="dt" sz="half" idx="10"/>
          </p:nvPr>
        </p:nvSpPr>
        <p:spPr/>
        <p:txBody>
          <a:bodyPr/>
          <a:lstStyle/>
          <a:p>
            <a:fld id="{E87B711C-F9D6-42CE-B848-D107B7756573}" type="datetime1">
              <a:rPr lang="en-US" smtClean="0">
                <a:solidFill>
                  <a:prstClr val="black">
                    <a:tint val="75000"/>
                  </a:prstClr>
                </a:solidFill>
              </a:rPr>
              <a:pPr/>
              <a:t>6/10/2022</a:t>
            </a:fld>
            <a:endParaRPr lang="en-US" dirty="0">
              <a:solidFill>
                <a:prstClr val="black">
                  <a:tint val="75000"/>
                </a:prstClr>
              </a:solidFill>
            </a:endParaRPr>
          </a:p>
        </p:txBody>
      </p:sp>
      <p:sp>
        <p:nvSpPr>
          <p:cNvPr id="4" name="Footer Placeholder 3">
            <a:extLst>
              <a:ext uri="{FF2B5EF4-FFF2-40B4-BE49-F238E27FC236}">
                <a16:creationId xmlns="" xmlns:a16="http://schemas.microsoft.com/office/drawing/2014/main" id="{B062F407-E9C6-4504-984F-051FB01B245A}"/>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5" name="Slide Number Placeholder 4">
            <a:extLst>
              <a:ext uri="{FF2B5EF4-FFF2-40B4-BE49-F238E27FC236}">
                <a16:creationId xmlns="" xmlns:a16="http://schemas.microsoft.com/office/drawing/2014/main" id="{28A61E08-CE79-41B3-A53B-C8673A7CC7BA}"/>
              </a:ext>
            </a:extLst>
          </p:cNvPr>
          <p:cNvSpPr>
            <a:spLocks noGrp="1"/>
          </p:cNvSpPr>
          <p:nvPr>
            <p:ph type="sldNum" sz="quarter" idx="12"/>
          </p:nvPr>
        </p:nvSpPr>
        <p:spPr/>
        <p:txBody>
          <a:bodyPr/>
          <a:lstStyle/>
          <a:p>
            <a:fld id="{7DC1BBB0-96F0-4077-A278-0F3FB5C104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087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DBD80EA-F86F-4656-9E14-28D48687278F}"/>
              </a:ext>
            </a:extLst>
          </p:cNvPr>
          <p:cNvSpPr>
            <a:spLocks noGrp="1"/>
          </p:cNvSpPr>
          <p:nvPr>
            <p:ph type="dt" sz="half" idx="10"/>
          </p:nvPr>
        </p:nvSpPr>
        <p:spPr/>
        <p:txBody>
          <a:bodyPr/>
          <a:lstStyle/>
          <a:p>
            <a:fld id="{4C1EAC44-87EE-4E25-9BCB-D1B8F4FDD9D1}" type="datetime1">
              <a:rPr lang="en-US" smtClean="0">
                <a:solidFill>
                  <a:prstClr val="black">
                    <a:tint val="75000"/>
                  </a:prstClr>
                </a:solidFill>
              </a:rPr>
              <a:pPr/>
              <a:t>6/10/2022</a:t>
            </a:fld>
            <a:endParaRPr lang="en-US" dirty="0">
              <a:solidFill>
                <a:prstClr val="black">
                  <a:tint val="75000"/>
                </a:prstClr>
              </a:solidFill>
            </a:endParaRPr>
          </a:p>
        </p:txBody>
      </p:sp>
      <p:sp>
        <p:nvSpPr>
          <p:cNvPr id="3" name="Footer Placeholder 2">
            <a:extLst>
              <a:ext uri="{FF2B5EF4-FFF2-40B4-BE49-F238E27FC236}">
                <a16:creationId xmlns="" xmlns:a16="http://schemas.microsoft.com/office/drawing/2014/main" id="{20F370E0-DB3B-4AC4-AFE1-AF8DF35E0E76}"/>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4" name="Slide Number Placeholder 3">
            <a:extLst>
              <a:ext uri="{FF2B5EF4-FFF2-40B4-BE49-F238E27FC236}">
                <a16:creationId xmlns="" xmlns:a16="http://schemas.microsoft.com/office/drawing/2014/main" id="{652289AD-3D73-43C9-9398-2C76CE407571}"/>
              </a:ext>
            </a:extLst>
          </p:cNvPr>
          <p:cNvSpPr>
            <a:spLocks noGrp="1"/>
          </p:cNvSpPr>
          <p:nvPr>
            <p:ph type="sldNum" sz="quarter" idx="12"/>
          </p:nvPr>
        </p:nvSpPr>
        <p:spPr/>
        <p:txBody>
          <a:bodyPr/>
          <a:lstStyle/>
          <a:p>
            <a:fld id="{7DC1BBB0-96F0-4077-A278-0F3FB5C104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6122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77CE30-81CA-454B-B830-4ADDFB468F8F}"/>
              </a:ext>
            </a:extLst>
          </p:cNvPr>
          <p:cNvSpPr>
            <a:spLocks noGrp="1"/>
          </p:cNvSpPr>
          <p:nvPr>
            <p:ph type="title"/>
          </p:nvPr>
        </p:nvSpPr>
        <p:spPr>
          <a:xfrm>
            <a:off x="839800"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1305EA6A-2737-46C5-8F0A-2D45356794BD}"/>
              </a:ext>
            </a:extLst>
          </p:cNvPr>
          <p:cNvSpPr>
            <a:spLocks noGrp="1"/>
          </p:cNvSpPr>
          <p:nvPr>
            <p:ph idx="1"/>
          </p:nvPr>
        </p:nvSpPr>
        <p:spPr>
          <a:xfrm>
            <a:off x="5183188" y="98746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23E2B724-1699-456A-BDDD-158B6665FA15}"/>
              </a:ext>
            </a:extLst>
          </p:cNvPr>
          <p:cNvSpPr>
            <a:spLocks noGrp="1"/>
          </p:cNvSpPr>
          <p:nvPr>
            <p:ph type="body" sz="half" idx="2"/>
          </p:nvPr>
        </p:nvSpPr>
        <p:spPr>
          <a:xfrm>
            <a:off x="839800" y="2057401"/>
            <a:ext cx="3932237" cy="3811588"/>
          </a:xfrm>
        </p:spPr>
        <p:txBody>
          <a:bodyPr/>
          <a:lstStyle>
            <a:lvl1pPr marL="0" indent="0">
              <a:buNone/>
              <a:defRPr sz="1600"/>
            </a:lvl1pPr>
            <a:lvl2pPr marL="457051" indent="0">
              <a:buNone/>
              <a:defRPr sz="1500"/>
            </a:lvl2pPr>
            <a:lvl3pPr marL="914104" indent="0">
              <a:buNone/>
              <a:defRPr sz="1200"/>
            </a:lvl3pPr>
            <a:lvl4pPr marL="1371155" indent="0">
              <a:buNone/>
              <a:defRPr sz="1100"/>
            </a:lvl4pPr>
            <a:lvl5pPr marL="1828205" indent="0">
              <a:buNone/>
              <a:defRPr sz="1100"/>
            </a:lvl5pPr>
            <a:lvl6pPr marL="2285258" indent="0">
              <a:buNone/>
              <a:defRPr sz="1100"/>
            </a:lvl6pPr>
            <a:lvl7pPr marL="2742309" indent="0">
              <a:buNone/>
              <a:defRPr sz="1100"/>
            </a:lvl7pPr>
            <a:lvl8pPr marL="3199360" indent="0">
              <a:buNone/>
              <a:defRPr sz="1100"/>
            </a:lvl8pPr>
            <a:lvl9pPr marL="3656411" indent="0">
              <a:buNone/>
              <a:defRPr sz="1100"/>
            </a:lvl9pPr>
          </a:lstStyle>
          <a:p>
            <a:pPr lvl="0"/>
            <a:r>
              <a:rPr lang="en-US"/>
              <a:t>Edit Master text styles</a:t>
            </a:r>
          </a:p>
        </p:txBody>
      </p:sp>
      <p:sp>
        <p:nvSpPr>
          <p:cNvPr id="5" name="Date Placeholder 4">
            <a:extLst>
              <a:ext uri="{FF2B5EF4-FFF2-40B4-BE49-F238E27FC236}">
                <a16:creationId xmlns="" xmlns:a16="http://schemas.microsoft.com/office/drawing/2014/main" id="{452E22CA-00EE-4833-8649-5EEE7C7877B7}"/>
              </a:ext>
            </a:extLst>
          </p:cNvPr>
          <p:cNvSpPr>
            <a:spLocks noGrp="1"/>
          </p:cNvSpPr>
          <p:nvPr>
            <p:ph type="dt" sz="half" idx="10"/>
          </p:nvPr>
        </p:nvSpPr>
        <p:spPr/>
        <p:txBody>
          <a:bodyPr/>
          <a:lstStyle/>
          <a:p>
            <a:fld id="{E68E44B9-3FFE-4574-9630-3E5A6F960186}" type="datetime1">
              <a:rPr lang="en-US" smtClean="0">
                <a:solidFill>
                  <a:prstClr val="black">
                    <a:tint val="75000"/>
                  </a:prstClr>
                </a:solidFill>
              </a:rPr>
              <a:pPr/>
              <a:t>6/10/2022</a:t>
            </a:fld>
            <a:endParaRPr lang="en-US" dirty="0">
              <a:solidFill>
                <a:prstClr val="black">
                  <a:tint val="75000"/>
                </a:prstClr>
              </a:solidFill>
            </a:endParaRPr>
          </a:p>
        </p:txBody>
      </p:sp>
      <p:sp>
        <p:nvSpPr>
          <p:cNvPr id="6" name="Footer Placeholder 5">
            <a:extLst>
              <a:ext uri="{FF2B5EF4-FFF2-40B4-BE49-F238E27FC236}">
                <a16:creationId xmlns="" xmlns:a16="http://schemas.microsoft.com/office/drawing/2014/main" id="{B9A1EBCF-0A9B-4D56-9E76-4050BE1CC61C}"/>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7" name="Slide Number Placeholder 6">
            <a:extLst>
              <a:ext uri="{FF2B5EF4-FFF2-40B4-BE49-F238E27FC236}">
                <a16:creationId xmlns="" xmlns:a16="http://schemas.microsoft.com/office/drawing/2014/main" id="{C7C1DA4D-DFA0-486B-B33D-C17D91C11EB7}"/>
              </a:ext>
            </a:extLst>
          </p:cNvPr>
          <p:cNvSpPr>
            <a:spLocks noGrp="1"/>
          </p:cNvSpPr>
          <p:nvPr>
            <p:ph type="sldNum" sz="quarter" idx="12"/>
          </p:nvPr>
        </p:nvSpPr>
        <p:spPr/>
        <p:txBody>
          <a:bodyPr/>
          <a:lstStyle/>
          <a:p>
            <a:fld id="{7DC1BBB0-96F0-4077-A278-0F3FB5C104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4686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BF3FBE-FDFE-41D2-90AE-AEFDCC463472}"/>
              </a:ext>
            </a:extLst>
          </p:cNvPr>
          <p:cNvSpPr>
            <a:spLocks noGrp="1"/>
          </p:cNvSpPr>
          <p:nvPr>
            <p:ph type="title"/>
          </p:nvPr>
        </p:nvSpPr>
        <p:spPr>
          <a:xfrm>
            <a:off x="839800"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2483BA6F-8D1C-4E1B-BD4D-87FDAF0FD118}"/>
              </a:ext>
            </a:extLst>
          </p:cNvPr>
          <p:cNvSpPr>
            <a:spLocks noGrp="1"/>
          </p:cNvSpPr>
          <p:nvPr>
            <p:ph type="pic" idx="1"/>
          </p:nvPr>
        </p:nvSpPr>
        <p:spPr>
          <a:xfrm>
            <a:off x="5183188" y="987469"/>
            <a:ext cx="6172200" cy="4873625"/>
          </a:xfrm>
        </p:spPr>
        <p:txBody>
          <a:bodyPr/>
          <a:lstStyle>
            <a:lvl1pPr marL="0" indent="0">
              <a:buNone/>
              <a:defRPr sz="3200"/>
            </a:lvl1pPr>
            <a:lvl2pPr marL="457051" indent="0">
              <a:buNone/>
              <a:defRPr sz="2800"/>
            </a:lvl2pPr>
            <a:lvl3pPr marL="914104" indent="0">
              <a:buNone/>
              <a:defRPr sz="2400"/>
            </a:lvl3pPr>
            <a:lvl4pPr marL="1371155" indent="0">
              <a:buNone/>
              <a:defRPr sz="2000"/>
            </a:lvl4pPr>
            <a:lvl5pPr marL="1828205" indent="0">
              <a:buNone/>
              <a:defRPr sz="2000"/>
            </a:lvl5pPr>
            <a:lvl6pPr marL="2285258" indent="0">
              <a:buNone/>
              <a:defRPr sz="2000"/>
            </a:lvl6pPr>
            <a:lvl7pPr marL="2742309" indent="0">
              <a:buNone/>
              <a:defRPr sz="2000"/>
            </a:lvl7pPr>
            <a:lvl8pPr marL="3199360" indent="0">
              <a:buNone/>
              <a:defRPr sz="2000"/>
            </a:lvl8pPr>
            <a:lvl9pPr marL="3656411" indent="0">
              <a:buNone/>
              <a:defRPr sz="2000"/>
            </a:lvl9pPr>
          </a:lstStyle>
          <a:p>
            <a:endParaRPr lang="en-GB" dirty="0"/>
          </a:p>
        </p:txBody>
      </p:sp>
      <p:sp>
        <p:nvSpPr>
          <p:cNvPr id="4" name="Text Placeholder 3">
            <a:extLst>
              <a:ext uri="{FF2B5EF4-FFF2-40B4-BE49-F238E27FC236}">
                <a16:creationId xmlns="" xmlns:a16="http://schemas.microsoft.com/office/drawing/2014/main" id="{DB4AA63B-E7D2-48DA-BA84-90DA44FDCD1E}"/>
              </a:ext>
            </a:extLst>
          </p:cNvPr>
          <p:cNvSpPr>
            <a:spLocks noGrp="1"/>
          </p:cNvSpPr>
          <p:nvPr>
            <p:ph type="body" sz="half" idx="2"/>
          </p:nvPr>
        </p:nvSpPr>
        <p:spPr>
          <a:xfrm>
            <a:off x="839800" y="2057401"/>
            <a:ext cx="3932237" cy="3811588"/>
          </a:xfrm>
        </p:spPr>
        <p:txBody>
          <a:bodyPr/>
          <a:lstStyle>
            <a:lvl1pPr marL="0" indent="0">
              <a:buNone/>
              <a:defRPr sz="1600"/>
            </a:lvl1pPr>
            <a:lvl2pPr marL="457051" indent="0">
              <a:buNone/>
              <a:defRPr sz="1500"/>
            </a:lvl2pPr>
            <a:lvl3pPr marL="914104" indent="0">
              <a:buNone/>
              <a:defRPr sz="1200"/>
            </a:lvl3pPr>
            <a:lvl4pPr marL="1371155" indent="0">
              <a:buNone/>
              <a:defRPr sz="1100"/>
            </a:lvl4pPr>
            <a:lvl5pPr marL="1828205" indent="0">
              <a:buNone/>
              <a:defRPr sz="1100"/>
            </a:lvl5pPr>
            <a:lvl6pPr marL="2285258" indent="0">
              <a:buNone/>
              <a:defRPr sz="1100"/>
            </a:lvl6pPr>
            <a:lvl7pPr marL="2742309" indent="0">
              <a:buNone/>
              <a:defRPr sz="1100"/>
            </a:lvl7pPr>
            <a:lvl8pPr marL="3199360" indent="0">
              <a:buNone/>
              <a:defRPr sz="1100"/>
            </a:lvl8pPr>
            <a:lvl9pPr marL="3656411" indent="0">
              <a:buNone/>
              <a:defRPr sz="1100"/>
            </a:lvl9pPr>
          </a:lstStyle>
          <a:p>
            <a:pPr lvl="0"/>
            <a:r>
              <a:rPr lang="en-US"/>
              <a:t>Edit Master text styles</a:t>
            </a:r>
          </a:p>
        </p:txBody>
      </p:sp>
      <p:sp>
        <p:nvSpPr>
          <p:cNvPr id="5" name="Date Placeholder 4">
            <a:extLst>
              <a:ext uri="{FF2B5EF4-FFF2-40B4-BE49-F238E27FC236}">
                <a16:creationId xmlns="" xmlns:a16="http://schemas.microsoft.com/office/drawing/2014/main" id="{61B09632-526C-4DE7-82F0-9F6E22B57EE6}"/>
              </a:ext>
            </a:extLst>
          </p:cNvPr>
          <p:cNvSpPr>
            <a:spLocks noGrp="1"/>
          </p:cNvSpPr>
          <p:nvPr>
            <p:ph type="dt" sz="half" idx="10"/>
          </p:nvPr>
        </p:nvSpPr>
        <p:spPr/>
        <p:txBody>
          <a:bodyPr/>
          <a:lstStyle/>
          <a:p>
            <a:fld id="{F866F492-7803-4716-B969-A5873965FF8A}" type="datetime1">
              <a:rPr lang="en-US" smtClean="0">
                <a:solidFill>
                  <a:prstClr val="black">
                    <a:tint val="75000"/>
                  </a:prstClr>
                </a:solidFill>
              </a:rPr>
              <a:pPr/>
              <a:t>6/10/2022</a:t>
            </a:fld>
            <a:endParaRPr lang="en-US" dirty="0">
              <a:solidFill>
                <a:prstClr val="black">
                  <a:tint val="75000"/>
                </a:prstClr>
              </a:solidFill>
            </a:endParaRPr>
          </a:p>
        </p:txBody>
      </p:sp>
      <p:sp>
        <p:nvSpPr>
          <p:cNvPr id="6" name="Footer Placeholder 5">
            <a:extLst>
              <a:ext uri="{FF2B5EF4-FFF2-40B4-BE49-F238E27FC236}">
                <a16:creationId xmlns="" xmlns:a16="http://schemas.microsoft.com/office/drawing/2014/main" id="{4E8EE828-1CDD-4BAC-A927-8C030150F138}"/>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7" name="Slide Number Placeholder 6">
            <a:extLst>
              <a:ext uri="{FF2B5EF4-FFF2-40B4-BE49-F238E27FC236}">
                <a16:creationId xmlns="" xmlns:a16="http://schemas.microsoft.com/office/drawing/2014/main" id="{1AF0E07C-65C4-43F7-AAC4-1233F5B0D782}"/>
              </a:ext>
            </a:extLst>
          </p:cNvPr>
          <p:cNvSpPr>
            <a:spLocks noGrp="1"/>
          </p:cNvSpPr>
          <p:nvPr>
            <p:ph type="sldNum" sz="quarter" idx="12"/>
          </p:nvPr>
        </p:nvSpPr>
        <p:spPr/>
        <p:txBody>
          <a:bodyPr/>
          <a:lstStyle/>
          <a:p>
            <a:fld id="{7DC1BBB0-96F0-4077-A278-0F3FB5C104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738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98A759-D52B-42FD-AFBC-5EFB1D22BBA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9F97E6A0-C242-4E83-829E-1600E8416C2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BB97CB11-113A-45DC-8279-E0D073511F32}"/>
              </a:ext>
            </a:extLst>
          </p:cNvPr>
          <p:cNvSpPr>
            <a:spLocks noGrp="1"/>
          </p:cNvSpPr>
          <p:nvPr>
            <p:ph type="dt" sz="half" idx="10"/>
          </p:nvPr>
        </p:nvSpPr>
        <p:spPr/>
        <p:txBody>
          <a:bodyPr/>
          <a:lstStyle/>
          <a:p>
            <a:fld id="{42DF41C5-B5F2-469F-BA25-292CFCDAF6E0}" type="datetime1">
              <a:rPr lang="en-US" smtClean="0">
                <a:solidFill>
                  <a:prstClr val="black">
                    <a:tint val="75000"/>
                  </a:prstClr>
                </a:solidFill>
              </a:rPr>
              <a:pPr/>
              <a:t>6/10/2022</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004896FC-2A2E-4123-91A3-595C26B55E76}"/>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6" name="Slide Number Placeholder 5">
            <a:extLst>
              <a:ext uri="{FF2B5EF4-FFF2-40B4-BE49-F238E27FC236}">
                <a16:creationId xmlns="" xmlns:a16="http://schemas.microsoft.com/office/drawing/2014/main" id="{059B73DA-4083-429F-86BC-14A41620654F}"/>
              </a:ext>
            </a:extLst>
          </p:cNvPr>
          <p:cNvSpPr>
            <a:spLocks noGrp="1"/>
          </p:cNvSpPr>
          <p:nvPr>
            <p:ph type="sldNum" sz="quarter" idx="12"/>
          </p:nvPr>
        </p:nvSpPr>
        <p:spPr/>
        <p:txBody>
          <a:bodyPr/>
          <a:lstStyle/>
          <a:p>
            <a:fld id="{7DC1BBB0-96F0-4077-A278-0F3FB5C104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8527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7589E87-A425-4CBB-AE96-459E542E20FF}"/>
              </a:ext>
            </a:extLst>
          </p:cNvPr>
          <p:cNvSpPr>
            <a:spLocks noGrp="1"/>
          </p:cNvSpPr>
          <p:nvPr>
            <p:ph type="title" orient="vert"/>
          </p:nvPr>
        </p:nvSpPr>
        <p:spPr>
          <a:xfrm>
            <a:off x="8724902" y="365166"/>
            <a:ext cx="2628900" cy="5811839"/>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8BA4DE6A-25D6-40FD-B7D0-4BF221EF0E9C}"/>
              </a:ext>
            </a:extLst>
          </p:cNvPr>
          <p:cNvSpPr>
            <a:spLocks noGrp="1"/>
          </p:cNvSpPr>
          <p:nvPr>
            <p:ph type="body" orient="vert" idx="1"/>
          </p:nvPr>
        </p:nvSpPr>
        <p:spPr>
          <a:xfrm>
            <a:off x="838203" y="36516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9B401793-0648-499E-80FA-39275CEF3E0E}"/>
              </a:ext>
            </a:extLst>
          </p:cNvPr>
          <p:cNvSpPr>
            <a:spLocks noGrp="1"/>
          </p:cNvSpPr>
          <p:nvPr>
            <p:ph type="dt" sz="half" idx="10"/>
          </p:nvPr>
        </p:nvSpPr>
        <p:spPr/>
        <p:txBody>
          <a:bodyPr/>
          <a:lstStyle/>
          <a:p>
            <a:fld id="{E69D85FE-5443-4629-8A1C-6F6EA57CBD60}" type="datetime1">
              <a:rPr lang="en-US" smtClean="0">
                <a:solidFill>
                  <a:prstClr val="black">
                    <a:tint val="75000"/>
                  </a:prstClr>
                </a:solidFill>
              </a:rPr>
              <a:pPr/>
              <a:t>6/10/2022</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287435BC-C7B0-4054-BB59-2296816CBA78}"/>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6" name="Slide Number Placeholder 5">
            <a:extLst>
              <a:ext uri="{FF2B5EF4-FFF2-40B4-BE49-F238E27FC236}">
                <a16:creationId xmlns="" xmlns:a16="http://schemas.microsoft.com/office/drawing/2014/main" id="{A2091945-A58B-47F3-BD8A-7663C75B9D06}"/>
              </a:ext>
            </a:extLst>
          </p:cNvPr>
          <p:cNvSpPr>
            <a:spLocks noGrp="1"/>
          </p:cNvSpPr>
          <p:nvPr>
            <p:ph type="sldNum" sz="quarter" idx="12"/>
          </p:nvPr>
        </p:nvSpPr>
        <p:spPr/>
        <p:txBody>
          <a:bodyPr/>
          <a:lstStyle/>
          <a:p>
            <a:fld id="{7DC1BBB0-96F0-4077-A278-0F3FB5C104D3}"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a:extLst>
              <a:ext uri="{FF2B5EF4-FFF2-40B4-BE49-F238E27FC236}">
                <a16:creationId xmlns="" xmlns:a16="http://schemas.microsoft.com/office/drawing/2014/main" id="{F110AF01-AF6C-410C-9202-2AD9C5ECD7E9}"/>
              </a:ext>
            </a:extLst>
          </p:cNvPr>
          <p:cNvSpPr/>
          <p:nvPr userDrawn="1"/>
        </p:nvSpPr>
        <p:spPr>
          <a:xfrm>
            <a:off x="11888799" y="0"/>
            <a:ext cx="304800" cy="6858000"/>
          </a:xfrm>
          <a:prstGeom prst="rect">
            <a:avLst/>
          </a:prstGeom>
          <a:solidFill>
            <a:schemeClr val="tx2">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a:endParaRPr dirty="0">
              <a:solidFill>
                <a:prstClr val="white"/>
              </a:solidFill>
            </a:endParaRPr>
          </a:p>
        </p:txBody>
      </p:sp>
    </p:spTree>
    <p:extLst>
      <p:ext uri="{BB962C8B-B14F-4D97-AF65-F5344CB8AC3E}">
        <p14:creationId xmlns:p14="http://schemas.microsoft.com/office/powerpoint/2010/main" val="392928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30122A-8889-4385-AE9D-408AFECB137B}"/>
              </a:ext>
            </a:extLst>
          </p:cNvPr>
          <p:cNvSpPr>
            <a:spLocks noGrp="1"/>
          </p:cNvSpPr>
          <p:nvPr>
            <p:ph type="ctrTitle"/>
          </p:nvPr>
        </p:nvSpPr>
        <p:spPr>
          <a:xfrm>
            <a:off x="1524009" y="1122363"/>
            <a:ext cx="9144000" cy="2387600"/>
          </a:xfrm>
        </p:spPr>
        <p:txBody>
          <a:bodyPr anchor="b"/>
          <a:lstStyle>
            <a:lvl1pPr algn="ctr">
              <a:defRPr sz="5998"/>
            </a:lvl1pPr>
          </a:lstStyle>
          <a:p>
            <a:r>
              <a:rPr lang="en-US"/>
              <a:t>Click to edit Master title style</a:t>
            </a:r>
            <a:endParaRPr lang="en-GB"/>
          </a:p>
        </p:txBody>
      </p:sp>
      <p:sp>
        <p:nvSpPr>
          <p:cNvPr id="3" name="Subtitle 2">
            <a:extLst>
              <a:ext uri="{FF2B5EF4-FFF2-40B4-BE49-F238E27FC236}">
                <a16:creationId xmlns="" xmlns:a16="http://schemas.microsoft.com/office/drawing/2014/main" id="{F2A847F1-14EA-4FAF-99A7-D6820D57092D}"/>
              </a:ext>
            </a:extLst>
          </p:cNvPr>
          <p:cNvSpPr>
            <a:spLocks noGrp="1"/>
          </p:cNvSpPr>
          <p:nvPr>
            <p:ph type="subTitle" idx="1"/>
          </p:nvPr>
        </p:nvSpPr>
        <p:spPr>
          <a:xfrm>
            <a:off x="1524009" y="3602038"/>
            <a:ext cx="9144000"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7E7F325D-D689-4277-B79E-451043996F46}"/>
              </a:ext>
            </a:extLst>
          </p:cNvPr>
          <p:cNvSpPr>
            <a:spLocks noGrp="1"/>
          </p:cNvSpPr>
          <p:nvPr>
            <p:ph type="dt" sz="half" idx="10"/>
          </p:nvPr>
        </p:nvSpPr>
        <p:spPr/>
        <p:txBody>
          <a:bodyPr/>
          <a:lstStyle/>
          <a:p>
            <a:fld id="{80BBE6BF-C811-45BB-8BA9-22EFF2B83FFA}" type="datetime1">
              <a:rPr lang="en-US" smtClean="0">
                <a:solidFill>
                  <a:prstClr val="black">
                    <a:tint val="75000"/>
                  </a:prstClr>
                </a:solidFill>
              </a:rPr>
              <a:pPr/>
              <a:t>6/10/2022</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970C7846-48C1-485C-BCD2-688F14E39D24}"/>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6" name="Slide Number Placeholder 5">
            <a:extLst>
              <a:ext uri="{FF2B5EF4-FFF2-40B4-BE49-F238E27FC236}">
                <a16:creationId xmlns="" xmlns:a16="http://schemas.microsoft.com/office/drawing/2014/main" id="{F42B87AF-507E-4C02-AC5E-DA068EC65EE7}"/>
              </a:ext>
            </a:extLst>
          </p:cNvPr>
          <p:cNvSpPr>
            <a:spLocks noGrp="1"/>
          </p:cNvSpPr>
          <p:nvPr>
            <p:ph type="sldNum" sz="quarter" idx="12"/>
          </p:nvPr>
        </p:nvSpPr>
        <p:spPr/>
        <p:txBody>
          <a:bodyPr/>
          <a:lstStyle/>
          <a:p>
            <a:fld id="{7DC1BBB0-96F0-4077-A278-0F3FB5C104D3}" type="slidenum">
              <a:rPr lang="en-US" smtClean="0">
                <a:solidFill>
                  <a:prstClr val="black">
                    <a:tint val="75000"/>
                  </a:prstClr>
                </a:solidFill>
              </a:rPr>
              <a:pPr/>
              <a:t>‹#›</a:t>
            </a:fld>
            <a:endParaRPr lang="en-US" dirty="0">
              <a:solidFill>
                <a:prstClr val="black">
                  <a:tint val="75000"/>
                </a:prstClr>
              </a:solidFill>
            </a:endParaRPr>
          </a:p>
        </p:txBody>
      </p:sp>
      <p:pic>
        <p:nvPicPr>
          <p:cNvPr id="7" name="Picture 2">
            <a:extLst>
              <a:ext uri="{FF2B5EF4-FFF2-40B4-BE49-F238E27FC236}">
                <a16:creationId xmlns="" xmlns:a16="http://schemas.microsoft.com/office/drawing/2014/main" id="{C3B234A4-E1C0-4FD0-BA7F-874F7CF77FC1}"/>
              </a:ext>
            </a:extLst>
          </p:cNvPr>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ltGray">
          <a:xfrm>
            <a:off x="12" y="0"/>
            <a:ext cx="1803871" cy="6858000"/>
          </a:xfrm>
          <a:prstGeom prst="rect">
            <a:avLst/>
          </a:prstGeom>
          <a:noFill/>
          <a:ln>
            <a:noFill/>
          </a:ln>
        </p:spPr>
      </p:pic>
      <p:sp>
        <p:nvSpPr>
          <p:cNvPr id="8" name="Rectangle 7">
            <a:extLst>
              <a:ext uri="{FF2B5EF4-FFF2-40B4-BE49-F238E27FC236}">
                <a16:creationId xmlns="" xmlns:a16="http://schemas.microsoft.com/office/drawing/2014/main" id="{DECE322A-0423-48C6-AB51-4C13E0186DC0}"/>
              </a:ext>
            </a:extLst>
          </p:cNvPr>
          <p:cNvSpPr/>
          <p:nvPr userDrawn="1"/>
        </p:nvSpPr>
        <p:spPr>
          <a:xfrm>
            <a:off x="11895671" y="0"/>
            <a:ext cx="304800" cy="6858000"/>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defTabSz="914400"/>
            <a:endParaRPr sz="1800" dirty="0">
              <a:solidFill>
                <a:prstClr val="white"/>
              </a:solidFill>
            </a:endParaRPr>
          </a:p>
        </p:txBody>
      </p:sp>
    </p:spTree>
    <p:extLst>
      <p:ext uri="{BB962C8B-B14F-4D97-AF65-F5344CB8AC3E}">
        <p14:creationId xmlns:p14="http://schemas.microsoft.com/office/powerpoint/2010/main" val="366595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1BF4A0-FF94-432E-A46A-4405B9F99F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7714910E-D973-4A90-88C9-2B2E7703CE0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141BD88-F1A5-4158-B0F4-FE40FD04CF02}"/>
              </a:ext>
            </a:extLst>
          </p:cNvPr>
          <p:cNvSpPr>
            <a:spLocks noGrp="1"/>
          </p:cNvSpPr>
          <p:nvPr>
            <p:ph type="dt" sz="half" idx="10"/>
          </p:nvPr>
        </p:nvSpPr>
        <p:spPr/>
        <p:txBody>
          <a:bodyPr/>
          <a:lstStyle/>
          <a:p>
            <a:fld id="{F39362CC-4597-4E8E-AFE5-237B3DA1FF07}" type="datetime1">
              <a:rPr lang="en-US" smtClean="0">
                <a:solidFill>
                  <a:prstClr val="black">
                    <a:tint val="75000"/>
                  </a:prstClr>
                </a:solidFill>
              </a:rPr>
              <a:pPr/>
              <a:t>6/10/2022</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A62DFCB7-8380-4FC2-A3E5-919CA30AB543}"/>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6" name="Slide Number Placeholder 5">
            <a:extLst>
              <a:ext uri="{FF2B5EF4-FFF2-40B4-BE49-F238E27FC236}">
                <a16:creationId xmlns="" xmlns:a16="http://schemas.microsoft.com/office/drawing/2014/main" id="{C827A548-0982-4CE8-8505-99E0B6FD2E90}"/>
              </a:ext>
            </a:extLst>
          </p:cNvPr>
          <p:cNvSpPr>
            <a:spLocks noGrp="1"/>
          </p:cNvSpPr>
          <p:nvPr>
            <p:ph type="sldNum" sz="quarter" idx="12"/>
          </p:nvPr>
        </p:nvSpPr>
        <p:spPr/>
        <p:txBody>
          <a:bodyPr/>
          <a:lstStyle/>
          <a:p>
            <a:fld id="{7DC1BBB0-96F0-4077-A278-0F3FB5C104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8860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B43D1A-8040-43BD-9772-3DEDC79379BE}"/>
              </a:ext>
            </a:extLst>
          </p:cNvPr>
          <p:cNvSpPr>
            <a:spLocks noGrp="1"/>
          </p:cNvSpPr>
          <p:nvPr>
            <p:ph type="title"/>
          </p:nvPr>
        </p:nvSpPr>
        <p:spPr>
          <a:xfrm>
            <a:off x="831851" y="1709776"/>
            <a:ext cx="10515600" cy="2852737"/>
          </a:xfrm>
        </p:spPr>
        <p:txBody>
          <a:bodyPr anchor="b"/>
          <a:lstStyle>
            <a:lvl1pPr>
              <a:defRPr sz="5998"/>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17A325AD-F04C-4496-925A-FD88F9C03DB6}"/>
              </a:ext>
            </a:extLst>
          </p:cNvPr>
          <p:cNvSpPr>
            <a:spLocks noGrp="1"/>
          </p:cNvSpPr>
          <p:nvPr>
            <p:ph type="body" idx="1"/>
          </p:nvPr>
        </p:nvSpPr>
        <p:spPr>
          <a:xfrm>
            <a:off x="831851" y="4589501"/>
            <a:ext cx="10515600"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3E23A7C7-25B7-4F84-84D2-2823E4F070CA}"/>
              </a:ext>
            </a:extLst>
          </p:cNvPr>
          <p:cNvSpPr>
            <a:spLocks noGrp="1"/>
          </p:cNvSpPr>
          <p:nvPr>
            <p:ph type="dt" sz="half" idx="10"/>
          </p:nvPr>
        </p:nvSpPr>
        <p:spPr/>
        <p:txBody>
          <a:bodyPr/>
          <a:lstStyle/>
          <a:p>
            <a:fld id="{E1F63988-78D4-46C4-B808-1786C6A42859}" type="datetime1">
              <a:rPr lang="en-US" smtClean="0">
                <a:solidFill>
                  <a:prstClr val="black">
                    <a:tint val="75000"/>
                  </a:prstClr>
                </a:solidFill>
              </a:rPr>
              <a:pPr/>
              <a:t>6/10/2022</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82E0BCC6-C3AA-461F-9E48-39279154E444}"/>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6" name="Slide Number Placeholder 5">
            <a:extLst>
              <a:ext uri="{FF2B5EF4-FFF2-40B4-BE49-F238E27FC236}">
                <a16:creationId xmlns="" xmlns:a16="http://schemas.microsoft.com/office/drawing/2014/main" id="{519F588E-D0E2-423D-97CD-8DA71609EDBB}"/>
              </a:ext>
            </a:extLst>
          </p:cNvPr>
          <p:cNvSpPr>
            <a:spLocks noGrp="1"/>
          </p:cNvSpPr>
          <p:nvPr>
            <p:ph type="sldNum" sz="quarter" idx="12"/>
          </p:nvPr>
        </p:nvSpPr>
        <p:spPr/>
        <p:txBody>
          <a:bodyPr/>
          <a:lstStyle/>
          <a:p>
            <a:fld id="{7DC1BBB0-96F0-4077-A278-0F3FB5C104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3780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37611" y="6356392"/>
            <a:ext cx="2844800" cy="365125"/>
          </a:xfrm>
          <a:prstGeom prst="rect">
            <a:avLst/>
          </a:prstGeom>
        </p:spPr>
        <p:txBody>
          <a:bodyPr/>
          <a:lstStyle/>
          <a:p>
            <a:fld id="{FA419010-14DA-4545-92E6-239B09654F29}" type="slidenum">
              <a:rPr lang="en-GB" smtClean="0"/>
              <a:t>‹#›</a:t>
            </a:fld>
            <a:endParaRPr lang="en-GB"/>
          </a:p>
        </p:txBody>
      </p:sp>
      <p:sp>
        <p:nvSpPr>
          <p:cNvPr id="8" name="Rounded Rectangle 7"/>
          <p:cNvSpPr/>
          <p:nvPr userDrawn="1"/>
        </p:nvSpPr>
        <p:spPr>
          <a:xfrm>
            <a:off x="431385" y="1196759"/>
            <a:ext cx="11329259" cy="4752527"/>
          </a:xfrm>
          <a:prstGeom prst="roundRect">
            <a:avLst/>
          </a:prstGeom>
          <a:solidFill>
            <a:schemeClr val="lt1">
              <a:alpha val="90000"/>
            </a:schemeClr>
          </a:solidFill>
          <a:ln>
            <a:solidFill>
              <a:srgbClr val="330072"/>
            </a:solidFill>
          </a:ln>
        </p:spPr>
        <p:style>
          <a:lnRef idx="2">
            <a:schemeClr val="accent1"/>
          </a:lnRef>
          <a:fillRef idx="1">
            <a:schemeClr val="lt1"/>
          </a:fillRef>
          <a:effectRef idx="0">
            <a:schemeClr val="accent1"/>
          </a:effectRef>
          <a:fontRef idx="minor">
            <a:schemeClr val="dk1"/>
          </a:fontRef>
        </p:style>
        <p:txBody>
          <a:bodyPr lIns="91438" tIns="45719" rIns="91438" bIns="45719" rtlCol="0" anchor="ctr"/>
          <a:lstStyle/>
          <a:p>
            <a:pPr algn="l"/>
            <a:endParaRPr lang="en-GB" sz="1200" b="0" dirty="0">
              <a:solidFill>
                <a:srgbClr val="330072"/>
              </a:solidFill>
            </a:endParaRPr>
          </a:p>
        </p:txBody>
      </p:sp>
      <p:sp>
        <p:nvSpPr>
          <p:cNvPr id="5" name="Rounded Rectangle 4"/>
          <p:cNvSpPr/>
          <p:nvPr userDrawn="1"/>
        </p:nvSpPr>
        <p:spPr>
          <a:xfrm>
            <a:off x="431372" y="209465"/>
            <a:ext cx="7968885" cy="866547"/>
          </a:xfrm>
          <a:prstGeom prst="roundRect">
            <a:avLst/>
          </a:prstGeom>
          <a:solidFill>
            <a:schemeClr val="lt1">
              <a:alpha val="90000"/>
            </a:schemeClr>
          </a:solidFill>
          <a:ln>
            <a:solidFill>
              <a:srgbClr val="330072"/>
            </a:solidFill>
          </a:ln>
        </p:spPr>
        <p:style>
          <a:lnRef idx="2">
            <a:schemeClr val="accent1"/>
          </a:lnRef>
          <a:fillRef idx="1">
            <a:schemeClr val="lt1"/>
          </a:fillRef>
          <a:effectRef idx="0">
            <a:schemeClr val="accent1"/>
          </a:effectRef>
          <a:fontRef idx="minor">
            <a:schemeClr val="dk1"/>
          </a:fontRef>
        </p:style>
        <p:txBody>
          <a:bodyPr lIns="91438" tIns="45719" rIns="91438" bIns="45719" rtlCol="0" anchor="ctr"/>
          <a:lstStyle/>
          <a:p>
            <a:pPr algn="l"/>
            <a:endParaRPr lang="en-GB" sz="2400" b="1" dirty="0">
              <a:solidFill>
                <a:srgbClr val="330072"/>
              </a:solidFill>
            </a:endParaRPr>
          </a:p>
        </p:txBody>
      </p:sp>
      <p:sp>
        <p:nvSpPr>
          <p:cNvPr id="3" name="Text Placeholder 2"/>
          <p:cNvSpPr>
            <a:spLocks noGrp="1"/>
          </p:cNvSpPr>
          <p:nvPr>
            <p:ph type="body" sz="quarter" idx="13"/>
          </p:nvPr>
        </p:nvSpPr>
        <p:spPr>
          <a:xfrm>
            <a:off x="911424" y="1556792"/>
            <a:ext cx="10273141" cy="4104456"/>
          </a:xfrm>
          <a:prstGeom prst="rect">
            <a:avLst/>
          </a:prstGeom>
        </p:spPr>
        <p:txBody>
          <a:bodyPr lIns="91438" tIns="45719" rIns="91438" bIns="45719"/>
          <a:lstStyle>
            <a:lvl1pPr>
              <a:defRPr sz="2000"/>
            </a:lvl1pPr>
            <a:lvl2pPr>
              <a:defRPr sz="1900"/>
            </a:lvl2pPr>
            <a:lvl3pPr>
              <a:defRPr sz="16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8"/>
          <p:cNvSpPr>
            <a:spLocks noGrp="1"/>
          </p:cNvSpPr>
          <p:nvPr>
            <p:ph type="body" sz="quarter" idx="14" hasCustomPrompt="1"/>
          </p:nvPr>
        </p:nvSpPr>
        <p:spPr>
          <a:xfrm>
            <a:off x="623393" y="355893"/>
            <a:ext cx="7584843" cy="552828"/>
          </a:xfrm>
          <a:prstGeom prst="rect">
            <a:avLst/>
          </a:prstGeom>
        </p:spPr>
        <p:txBody>
          <a:bodyPr lIns="91438" tIns="45719" rIns="91438" bIns="45719"/>
          <a:lstStyle>
            <a:lvl1pPr marL="0" indent="0" algn="l">
              <a:buNone/>
              <a:defRPr sz="2800" b="1" baseline="0">
                <a:solidFill>
                  <a:srgbClr val="330072"/>
                </a:solidFill>
              </a:defRPr>
            </a:lvl1pPr>
            <a:lvl2pPr>
              <a:defRPr sz="3200"/>
            </a:lvl2pPr>
            <a:lvl3pPr>
              <a:defRPr sz="2800"/>
            </a:lvl3pPr>
            <a:lvl4pPr>
              <a:defRPr sz="2400"/>
            </a:lvl4pPr>
            <a:lvl5pPr>
              <a:defRPr sz="2400"/>
            </a:lvl5pPr>
          </a:lstStyle>
          <a:p>
            <a:pPr lvl="0"/>
            <a:r>
              <a:rPr lang="en-US" dirty="0"/>
              <a:t>Title here</a:t>
            </a:r>
            <a:endParaRPr lang="en-GB" dirty="0"/>
          </a:p>
        </p:txBody>
      </p:sp>
    </p:spTree>
    <p:extLst>
      <p:ext uri="{BB962C8B-B14F-4D97-AF65-F5344CB8AC3E}">
        <p14:creationId xmlns:p14="http://schemas.microsoft.com/office/powerpoint/2010/main" val="2072095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7815F2-5D72-48F2-88C1-484E0A49BE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632F46C3-9FD6-4F8E-9F60-FE4C76A83825}"/>
              </a:ext>
            </a:extLst>
          </p:cNvPr>
          <p:cNvSpPr>
            <a:spLocks noGrp="1"/>
          </p:cNvSpPr>
          <p:nvPr>
            <p:ph sz="half" idx="1"/>
          </p:nvPr>
        </p:nvSpPr>
        <p:spPr>
          <a:xfrm>
            <a:off x="838209"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B9497C41-278A-4ECA-8CFE-9F76673CA9A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29F017E2-F091-478A-B615-A4F62539FAE8}"/>
              </a:ext>
            </a:extLst>
          </p:cNvPr>
          <p:cNvSpPr>
            <a:spLocks noGrp="1"/>
          </p:cNvSpPr>
          <p:nvPr>
            <p:ph type="dt" sz="half" idx="10"/>
          </p:nvPr>
        </p:nvSpPr>
        <p:spPr/>
        <p:txBody>
          <a:bodyPr/>
          <a:lstStyle/>
          <a:p>
            <a:fld id="{A482C1EE-CCC0-4F27-8918-BF938AC1419F}" type="datetime1">
              <a:rPr lang="en-US" smtClean="0">
                <a:solidFill>
                  <a:prstClr val="black">
                    <a:tint val="75000"/>
                  </a:prstClr>
                </a:solidFill>
              </a:rPr>
              <a:pPr/>
              <a:t>6/10/2022</a:t>
            </a:fld>
            <a:endParaRPr lang="en-US" dirty="0">
              <a:solidFill>
                <a:prstClr val="black">
                  <a:tint val="75000"/>
                </a:prstClr>
              </a:solidFill>
            </a:endParaRPr>
          </a:p>
        </p:txBody>
      </p:sp>
      <p:sp>
        <p:nvSpPr>
          <p:cNvPr id="6" name="Footer Placeholder 5">
            <a:extLst>
              <a:ext uri="{FF2B5EF4-FFF2-40B4-BE49-F238E27FC236}">
                <a16:creationId xmlns="" xmlns:a16="http://schemas.microsoft.com/office/drawing/2014/main" id="{25FD1F48-78AD-4798-8A03-EC58FE42E31E}"/>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7" name="Slide Number Placeholder 6">
            <a:extLst>
              <a:ext uri="{FF2B5EF4-FFF2-40B4-BE49-F238E27FC236}">
                <a16:creationId xmlns="" xmlns:a16="http://schemas.microsoft.com/office/drawing/2014/main" id="{971B2339-BB5C-4A5A-8D1A-C5A3329B3039}"/>
              </a:ext>
            </a:extLst>
          </p:cNvPr>
          <p:cNvSpPr>
            <a:spLocks noGrp="1"/>
          </p:cNvSpPr>
          <p:nvPr>
            <p:ph type="sldNum" sz="quarter" idx="12"/>
          </p:nvPr>
        </p:nvSpPr>
        <p:spPr/>
        <p:txBody>
          <a:bodyPr/>
          <a:lstStyle/>
          <a:p>
            <a:fld id="{7DC1BBB0-96F0-4077-A278-0F3FB5C104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79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4686BB-B729-4DE5-AE01-26272F8DF392}"/>
              </a:ext>
            </a:extLst>
          </p:cNvPr>
          <p:cNvSpPr>
            <a:spLocks noGrp="1"/>
          </p:cNvSpPr>
          <p:nvPr>
            <p:ph type="title"/>
          </p:nvPr>
        </p:nvSpPr>
        <p:spPr>
          <a:xfrm>
            <a:off x="839788" y="365129"/>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FFD6274B-E7BB-4270-8419-B07D0C028FB3}"/>
              </a:ext>
            </a:extLst>
          </p:cNvPr>
          <p:cNvSpPr>
            <a:spLocks noGrp="1"/>
          </p:cNvSpPr>
          <p:nvPr>
            <p:ph type="body" idx="1"/>
          </p:nvPr>
        </p:nvSpPr>
        <p:spPr>
          <a:xfrm>
            <a:off x="839797" y="1681163"/>
            <a:ext cx="5157787"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344269C0-D0D0-40C0-AE8F-2B9EC913BEA3}"/>
              </a:ext>
            </a:extLst>
          </p:cNvPr>
          <p:cNvSpPr>
            <a:spLocks noGrp="1"/>
          </p:cNvSpPr>
          <p:nvPr>
            <p:ph sz="half" idx="2"/>
          </p:nvPr>
        </p:nvSpPr>
        <p:spPr>
          <a:xfrm>
            <a:off x="839797"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F1B8114F-78B3-4A8F-8681-6BD9645ADEF6}"/>
              </a:ext>
            </a:extLst>
          </p:cNvPr>
          <p:cNvSpPr>
            <a:spLocks noGrp="1"/>
          </p:cNvSpPr>
          <p:nvPr>
            <p:ph type="body" sz="quarter" idx="3"/>
          </p:nvPr>
        </p:nvSpPr>
        <p:spPr>
          <a:xfrm>
            <a:off x="6172203" y="1681163"/>
            <a:ext cx="518318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6CEE9A94-D28A-4914-9842-7828EEC3630C}"/>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F170BC94-BC72-49B6-AC66-36E4C6F07EE4}"/>
              </a:ext>
            </a:extLst>
          </p:cNvPr>
          <p:cNvSpPr>
            <a:spLocks noGrp="1"/>
          </p:cNvSpPr>
          <p:nvPr>
            <p:ph type="dt" sz="half" idx="10"/>
          </p:nvPr>
        </p:nvSpPr>
        <p:spPr/>
        <p:txBody>
          <a:bodyPr/>
          <a:lstStyle/>
          <a:p>
            <a:fld id="{B9A0C48B-9D86-4C33-9BD3-2929B1D74E3D}" type="datetime1">
              <a:rPr lang="en-US" smtClean="0">
                <a:solidFill>
                  <a:prstClr val="black">
                    <a:tint val="75000"/>
                  </a:prstClr>
                </a:solidFill>
              </a:rPr>
              <a:pPr/>
              <a:t>6/10/2022</a:t>
            </a:fld>
            <a:endParaRPr lang="en-US" dirty="0">
              <a:solidFill>
                <a:prstClr val="black">
                  <a:tint val="75000"/>
                </a:prstClr>
              </a:solidFill>
            </a:endParaRPr>
          </a:p>
        </p:txBody>
      </p:sp>
      <p:sp>
        <p:nvSpPr>
          <p:cNvPr id="8" name="Footer Placeholder 7">
            <a:extLst>
              <a:ext uri="{FF2B5EF4-FFF2-40B4-BE49-F238E27FC236}">
                <a16:creationId xmlns="" xmlns:a16="http://schemas.microsoft.com/office/drawing/2014/main" id="{A7287E3F-CB7E-456B-9D42-53FBB152F59B}"/>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9" name="Slide Number Placeholder 8">
            <a:extLst>
              <a:ext uri="{FF2B5EF4-FFF2-40B4-BE49-F238E27FC236}">
                <a16:creationId xmlns="" xmlns:a16="http://schemas.microsoft.com/office/drawing/2014/main" id="{77AC9873-B938-45D6-9B12-361DE0D4240C}"/>
              </a:ext>
            </a:extLst>
          </p:cNvPr>
          <p:cNvSpPr>
            <a:spLocks noGrp="1"/>
          </p:cNvSpPr>
          <p:nvPr>
            <p:ph type="sldNum" sz="quarter" idx="12"/>
          </p:nvPr>
        </p:nvSpPr>
        <p:spPr/>
        <p:txBody>
          <a:bodyPr/>
          <a:lstStyle/>
          <a:p>
            <a:fld id="{7DC1BBB0-96F0-4077-A278-0F3FB5C104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1630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1B13AF-FBF2-44FB-910E-43A85B35C81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FD84D392-1EFD-4F39-84FA-39BB5ABCEBD3}"/>
              </a:ext>
            </a:extLst>
          </p:cNvPr>
          <p:cNvSpPr>
            <a:spLocks noGrp="1"/>
          </p:cNvSpPr>
          <p:nvPr>
            <p:ph type="dt" sz="half" idx="10"/>
          </p:nvPr>
        </p:nvSpPr>
        <p:spPr/>
        <p:txBody>
          <a:bodyPr/>
          <a:lstStyle/>
          <a:p>
            <a:fld id="{E87B711C-F9D6-42CE-B848-D107B7756573}" type="datetime1">
              <a:rPr lang="en-US" smtClean="0">
                <a:solidFill>
                  <a:prstClr val="black">
                    <a:tint val="75000"/>
                  </a:prstClr>
                </a:solidFill>
              </a:rPr>
              <a:pPr/>
              <a:t>6/10/2022</a:t>
            </a:fld>
            <a:endParaRPr lang="en-US" dirty="0">
              <a:solidFill>
                <a:prstClr val="black">
                  <a:tint val="75000"/>
                </a:prstClr>
              </a:solidFill>
            </a:endParaRPr>
          </a:p>
        </p:txBody>
      </p:sp>
      <p:sp>
        <p:nvSpPr>
          <p:cNvPr id="4" name="Footer Placeholder 3">
            <a:extLst>
              <a:ext uri="{FF2B5EF4-FFF2-40B4-BE49-F238E27FC236}">
                <a16:creationId xmlns="" xmlns:a16="http://schemas.microsoft.com/office/drawing/2014/main" id="{B062F407-E9C6-4504-984F-051FB01B245A}"/>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5" name="Slide Number Placeholder 4">
            <a:extLst>
              <a:ext uri="{FF2B5EF4-FFF2-40B4-BE49-F238E27FC236}">
                <a16:creationId xmlns="" xmlns:a16="http://schemas.microsoft.com/office/drawing/2014/main" id="{28A61E08-CE79-41B3-A53B-C8673A7CC7BA}"/>
              </a:ext>
            </a:extLst>
          </p:cNvPr>
          <p:cNvSpPr>
            <a:spLocks noGrp="1"/>
          </p:cNvSpPr>
          <p:nvPr>
            <p:ph type="sldNum" sz="quarter" idx="12"/>
          </p:nvPr>
        </p:nvSpPr>
        <p:spPr/>
        <p:txBody>
          <a:bodyPr/>
          <a:lstStyle/>
          <a:p>
            <a:fld id="{7DC1BBB0-96F0-4077-A278-0F3FB5C104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9318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DBD80EA-F86F-4656-9E14-28D48687278F}"/>
              </a:ext>
            </a:extLst>
          </p:cNvPr>
          <p:cNvSpPr>
            <a:spLocks noGrp="1"/>
          </p:cNvSpPr>
          <p:nvPr>
            <p:ph type="dt" sz="half" idx="10"/>
          </p:nvPr>
        </p:nvSpPr>
        <p:spPr/>
        <p:txBody>
          <a:bodyPr/>
          <a:lstStyle/>
          <a:p>
            <a:fld id="{4C1EAC44-87EE-4E25-9BCB-D1B8F4FDD9D1}" type="datetime1">
              <a:rPr lang="en-US" smtClean="0">
                <a:solidFill>
                  <a:prstClr val="black">
                    <a:tint val="75000"/>
                  </a:prstClr>
                </a:solidFill>
              </a:rPr>
              <a:pPr/>
              <a:t>6/10/2022</a:t>
            </a:fld>
            <a:endParaRPr lang="en-US" dirty="0">
              <a:solidFill>
                <a:prstClr val="black">
                  <a:tint val="75000"/>
                </a:prstClr>
              </a:solidFill>
            </a:endParaRPr>
          </a:p>
        </p:txBody>
      </p:sp>
      <p:sp>
        <p:nvSpPr>
          <p:cNvPr id="3" name="Footer Placeholder 2">
            <a:extLst>
              <a:ext uri="{FF2B5EF4-FFF2-40B4-BE49-F238E27FC236}">
                <a16:creationId xmlns="" xmlns:a16="http://schemas.microsoft.com/office/drawing/2014/main" id="{20F370E0-DB3B-4AC4-AFE1-AF8DF35E0E76}"/>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4" name="Slide Number Placeholder 3">
            <a:extLst>
              <a:ext uri="{FF2B5EF4-FFF2-40B4-BE49-F238E27FC236}">
                <a16:creationId xmlns="" xmlns:a16="http://schemas.microsoft.com/office/drawing/2014/main" id="{652289AD-3D73-43C9-9398-2C76CE407571}"/>
              </a:ext>
            </a:extLst>
          </p:cNvPr>
          <p:cNvSpPr>
            <a:spLocks noGrp="1"/>
          </p:cNvSpPr>
          <p:nvPr>
            <p:ph type="sldNum" sz="quarter" idx="12"/>
          </p:nvPr>
        </p:nvSpPr>
        <p:spPr/>
        <p:txBody>
          <a:bodyPr/>
          <a:lstStyle/>
          <a:p>
            <a:fld id="{7DC1BBB0-96F0-4077-A278-0F3FB5C104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175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77CE30-81CA-454B-B830-4ADDFB468F8F}"/>
              </a:ext>
            </a:extLst>
          </p:cNvPr>
          <p:cNvSpPr>
            <a:spLocks noGrp="1"/>
          </p:cNvSpPr>
          <p:nvPr>
            <p:ph type="title"/>
          </p:nvPr>
        </p:nvSpPr>
        <p:spPr>
          <a:xfrm>
            <a:off x="839800" y="457200"/>
            <a:ext cx="3932237" cy="1600200"/>
          </a:xfrm>
        </p:spPr>
        <p:txBody>
          <a:bodyPr anchor="b"/>
          <a:lstStyle>
            <a:lvl1pPr>
              <a:defRPr sz="3199"/>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1305EA6A-2737-46C5-8F0A-2D45356794BD}"/>
              </a:ext>
            </a:extLst>
          </p:cNvPr>
          <p:cNvSpPr>
            <a:spLocks noGrp="1"/>
          </p:cNvSpPr>
          <p:nvPr>
            <p:ph idx="1"/>
          </p:nvPr>
        </p:nvSpPr>
        <p:spPr>
          <a:xfrm>
            <a:off x="5183188" y="987463"/>
            <a:ext cx="6172200"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23E2B724-1699-456A-BDDD-158B6665FA15}"/>
              </a:ext>
            </a:extLst>
          </p:cNvPr>
          <p:cNvSpPr>
            <a:spLocks noGrp="1"/>
          </p:cNvSpPr>
          <p:nvPr>
            <p:ph type="body" sz="half" idx="2"/>
          </p:nvPr>
        </p:nvSpPr>
        <p:spPr>
          <a:xfrm>
            <a:off x="839800"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452E22CA-00EE-4833-8649-5EEE7C7877B7}"/>
              </a:ext>
            </a:extLst>
          </p:cNvPr>
          <p:cNvSpPr>
            <a:spLocks noGrp="1"/>
          </p:cNvSpPr>
          <p:nvPr>
            <p:ph type="dt" sz="half" idx="10"/>
          </p:nvPr>
        </p:nvSpPr>
        <p:spPr/>
        <p:txBody>
          <a:bodyPr/>
          <a:lstStyle/>
          <a:p>
            <a:fld id="{E68E44B9-3FFE-4574-9630-3E5A6F960186}" type="datetime1">
              <a:rPr lang="en-US" smtClean="0">
                <a:solidFill>
                  <a:prstClr val="black">
                    <a:tint val="75000"/>
                  </a:prstClr>
                </a:solidFill>
              </a:rPr>
              <a:pPr/>
              <a:t>6/10/2022</a:t>
            </a:fld>
            <a:endParaRPr lang="en-US" dirty="0">
              <a:solidFill>
                <a:prstClr val="black">
                  <a:tint val="75000"/>
                </a:prstClr>
              </a:solidFill>
            </a:endParaRPr>
          </a:p>
        </p:txBody>
      </p:sp>
      <p:sp>
        <p:nvSpPr>
          <p:cNvPr id="6" name="Footer Placeholder 5">
            <a:extLst>
              <a:ext uri="{FF2B5EF4-FFF2-40B4-BE49-F238E27FC236}">
                <a16:creationId xmlns="" xmlns:a16="http://schemas.microsoft.com/office/drawing/2014/main" id="{B9A1EBCF-0A9B-4D56-9E76-4050BE1CC61C}"/>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7" name="Slide Number Placeholder 6">
            <a:extLst>
              <a:ext uri="{FF2B5EF4-FFF2-40B4-BE49-F238E27FC236}">
                <a16:creationId xmlns="" xmlns:a16="http://schemas.microsoft.com/office/drawing/2014/main" id="{C7C1DA4D-DFA0-486B-B33D-C17D91C11EB7}"/>
              </a:ext>
            </a:extLst>
          </p:cNvPr>
          <p:cNvSpPr>
            <a:spLocks noGrp="1"/>
          </p:cNvSpPr>
          <p:nvPr>
            <p:ph type="sldNum" sz="quarter" idx="12"/>
          </p:nvPr>
        </p:nvSpPr>
        <p:spPr/>
        <p:txBody>
          <a:bodyPr/>
          <a:lstStyle/>
          <a:p>
            <a:fld id="{7DC1BBB0-96F0-4077-A278-0F3FB5C104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880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BF3FBE-FDFE-41D2-90AE-AEFDCC463472}"/>
              </a:ext>
            </a:extLst>
          </p:cNvPr>
          <p:cNvSpPr>
            <a:spLocks noGrp="1"/>
          </p:cNvSpPr>
          <p:nvPr>
            <p:ph type="title"/>
          </p:nvPr>
        </p:nvSpPr>
        <p:spPr>
          <a:xfrm>
            <a:off x="839800" y="457200"/>
            <a:ext cx="3932237" cy="1600200"/>
          </a:xfrm>
        </p:spPr>
        <p:txBody>
          <a:bodyPr anchor="b"/>
          <a:lstStyle>
            <a:lvl1pPr>
              <a:defRPr sz="3199"/>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2483BA6F-8D1C-4E1B-BD4D-87FDAF0FD118}"/>
              </a:ext>
            </a:extLst>
          </p:cNvPr>
          <p:cNvSpPr>
            <a:spLocks noGrp="1"/>
          </p:cNvSpPr>
          <p:nvPr>
            <p:ph type="pic" idx="1"/>
          </p:nvPr>
        </p:nvSpPr>
        <p:spPr>
          <a:xfrm>
            <a:off x="5183188" y="987463"/>
            <a:ext cx="6172200"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GB" dirty="0"/>
          </a:p>
        </p:txBody>
      </p:sp>
      <p:sp>
        <p:nvSpPr>
          <p:cNvPr id="4" name="Text Placeholder 3">
            <a:extLst>
              <a:ext uri="{FF2B5EF4-FFF2-40B4-BE49-F238E27FC236}">
                <a16:creationId xmlns="" xmlns:a16="http://schemas.microsoft.com/office/drawing/2014/main" id="{DB4AA63B-E7D2-48DA-BA84-90DA44FDCD1E}"/>
              </a:ext>
            </a:extLst>
          </p:cNvPr>
          <p:cNvSpPr>
            <a:spLocks noGrp="1"/>
          </p:cNvSpPr>
          <p:nvPr>
            <p:ph type="body" sz="half" idx="2"/>
          </p:nvPr>
        </p:nvSpPr>
        <p:spPr>
          <a:xfrm>
            <a:off x="839800"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61B09632-526C-4DE7-82F0-9F6E22B57EE6}"/>
              </a:ext>
            </a:extLst>
          </p:cNvPr>
          <p:cNvSpPr>
            <a:spLocks noGrp="1"/>
          </p:cNvSpPr>
          <p:nvPr>
            <p:ph type="dt" sz="half" idx="10"/>
          </p:nvPr>
        </p:nvSpPr>
        <p:spPr/>
        <p:txBody>
          <a:bodyPr/>
          <a:lstStyle/>
          <a:p>
            <a:fld id="{F866F492-7803-4716-B969-A5873965FF8A}" type="datetime1">
              <a:rPr lang="en-US" smtClean="0">
                <a:solidFill>
                  <a:prstClr val="black">
                    <a:tint val="75000"/>
                  </a:prstClr>
                </a:solidFill>
              </a:rPr>
              <a:pPr/>
              <a:t>6/10/2022</a:t>
            </a:fld>
            <a:endParaRPr lang="en-US" dirty="0">
              <a:solidFill>
                <a:prstClr val="black">
                  <a:tint val="75000"/>
                </a:prstClr>
              </a:solidFill>
            </a:endParaRPr>
          </a:p>
        </p:txBody>
      </p:sp>
      <p:sp>
        <p:nvSpPr>
          <p:cNvPr id="6" name="Footer Placeholder 5">
            <a:extLst>
              <a:ext uri="{FF2B5EF4-FFF2-40B4-BE49-F238E27FC236}">
                <a16:creationId xmlns="" xmlns:a16="http://schemas.microsoft.com/office/drawing/2014/main" id="{4E8EE828-1CDD-4BAC-A927-8C030150F138}"/>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7" name="Slide Number Placeholder 6">
            <a:extLst>
              <a:ext uri="{FF2B5EF4-FFF2-40B4-BE49-F238E27FC236}">
                <a16:creationId xmlns="" xmlns:a16="http://schemas.microsoft.com/office/drawing/2014/main" id="{1AF0E07C-65C4-43F7-AAC4-1233F5B0D782}"/>
              </a:ext>
            </a:extLst>
          </p:cNvPr>
          <p:cNvSpPr>
            <a:spLocks noGrp="1"/>
          </p:cNvSpPr>
          <p:nvPr>
            <p:ph type="sldNum" sz="quarter" idx="12"/>
          </p:nvPr>
        </p:nvSpPr>
        <p:spPr/>
        <p:txBody>
          <a:bodyPr/>
          <a:lstStyle/>
          <a:p>
            <a:fld id="{7DC1BBB0-96F0-4077-A278-0F3FB5C104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796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98A759-D52B-42FD-AFBC-5EFB1D22BBA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9F97E6A0-C242-4E83-829E-1600E8416C2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BB97CB11-113A-45DC-8279-E0D073511F32}"/>
              </a:ext>
            </a:extLst>
          </p:cNvPr>
          <p:cNvSpPr>
            <a:spLocks noGrp="1"/>
          </p:cNvSpPr>
          <p:nvPr>
            <p:ph type="dt" sz="half" idx="10"/>
          </p:nvPr>
        </p:nvSpPr>
        <p:spPr/>
        <p:txBody>
          <a:bodyPr/>
          <a:lstStyle/>
          <a:p>
            <a:fld id="{42DF41C5-B5F2-469F-BA25-292CFCDAF6E0}" type="datetime1">
              <a:rPr lang="en-US" smtClean="0">
                <a:solidFill>
                  <a:prstClr val="black">
                    <a:tint val="75000"/>
                  </a:prstClr>
                </a:solidFill>
              </a:rPr>
              <a:pPr/>
              <a:t>6/10/2022</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004896FC-2A2E-4123-91A3-595C26B55E76}"/>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6" name="Slide Number Placeholder 5">
            <a:extLst>
              <a:ext uri="{FF2B5EF4-FFF2-40B4-BE49-F238E27FC236}">
                <a16:creationId xmlns="" xmlns:a16="http://schemas.microsoft.com/office/drawing/2014/main" id="{059B73DA-4083-429F-86BC-14A41620654F}"/>
              </a:ext>
            </a:extLst>
          </p:cNvPr>
          <p:cNvSpPr>
            <a:spLocks noGrp="1"/>
          </p:cNvSpPr>
          <p:nvPr>
            <p:ph type="sldNum" sz="quarter" idx="12"/>
          </p:nvPr>
        </p:nvSpPr>
        <p:spPr/>
        <p:txBody>
          <a:bodyPr/>
          <a:lstStyle/>
          <a:p>
            <a:fld id="{7DC1BBB0-96F0-4077-A278-0F3FB5C104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598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7589E87-A425-4CBB-AE96-459E542E20FF}"/>
              </a:ext>
            </a:extLst>
          </p:cNvPr>
          <p:cNvSpPr>
            <a:spLocks noGrp="1"/>
          </p:cNvSpPr>
          <p:nvPr>
            <p:ph type="title" orient="vert"/>
          </p:nvPr>
        </p:nvSpPr>
        <p:spPr>
          <a:xfrm>
            <a:off x="8724902"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8BA4DE6A-25D6-40FD-B7D0-4BF221EF0E9C}"/>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9B401793-0648-499E-80FA-39275CEF3E0E}"/>
              </a:ext>
            </a:extLst>
          </p:cNvPr>
          <p:cNvSpPr>
            <a:spLocks noGrp="1"/>
          </p:cNvSpPr>
          <p:nvPr>
            <p:ph type="dt" sz="half" idx="10"/>
          </p:nvPr>
        </p:nvSpPr>
        <p:spPr/>
        <p:txBody>
          <a:bodyPr/>
          <a:lstStyle/>
          <a:p>
            <a:fld id="{E69D85FE-5443-4629-8A1C-6F6EA57CBD60}" type="datetime1">
              <a:rPr lang="en-US" smtClean="0">
                <a:solidFill>
                  <a:prstClr val="black">
                    <a:tint val="75000"/>
                  </a:prstClr>
                </a:solidFill>
              </a:rPr>
              <a:pPr/>
              <a:t>6/10/2022</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287435BC-C7B0-4054-BB59-2296816CBA78}"/>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6" name="Slide Number Placeholder 5">
            <a:extLst>
              <a:ext uri="{FF2B5EF4-FFF2-40B4-BE49-F238E27FC236}">
                <a16:creationId xmlns="" xmlns:a16="http://schemas.microsoft.com/office/drawing/2014/main" id="{A2091945-A58B-47F3-BD8A-7663C75B9D06}"/>
              </a:ext>
            </a:extLst>
          </p:cNvPr>
          <p:cNvSpPr>
            <a:spLocks noGrp="1"/>
          </p:cNvSpPr>
          <p:nvPr>
            <p:ph type="sldNum" sz="quarter" idx="12"/>
          </p:nvPr>
        </p:nvSpPr>
        <p:spPr/>
        <p:txBody>
          <a:bodyPr/>
          <a:lstStyle/>
          <a:p>
            <a:fld id="{7DC1BBB0-96F0-4077-A278-0F3FB5C104D3}"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a:extLst>
              <a:ext uri="{FF2B5EF4-FFF2-40B4-BE49-F238E27FC236}">
                <a16:creationId xmlns="" xmlns:a16="http://schemas.microsoft.com/office/drawing/2014/main" id="{F110AF01-AF6C-410C-9202-2AD9C5ECD7E9}"/>
              </a:ext>
            </a:extLst>
          </p:cNvPr>
          <p:cNvSpPr/>
          <p:nvPr userDrawn="1"/>
        </p:nvSpPr>
        <p:spPr>
          <a:xfrm>
            <a:off x="11888796" y="0"/>
            <a:ext cx="304800" cy="6858000"/>
          </a:xfrm>
          <a:prstGeom prst="rect">
            <a:avLst/>
          </a:prstGeom>
          <a:solidFill>
            <a:schemeClr val="tx2">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defTabSz="914400"/>
            <a:endParaRPr sz="1800" dirty="0">
              <a:solidFill>
                <a:prstClr val="white"/>
              </a:solidFill>
            </a:endParaRPr>
          </a:p>
        </p:txBody>
      </p:sp>
    </p:spTree>
    <p:extLst>
      <p:ext uri="{BB962C8B-B14F-4D97-AF65-F5344CB8AC3E}">
        <p14:creationId xmlns:p14="http://schemas.microsoft.com/office/powerpoint/2010/main" val="105217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30122A-8889-4385-AE9D-408AFECB137B}"/>
              </a:ext>
            </a:extLst>
          </p:cNvPr>
          <p:cNvSpPr>
            <a:spLocks noGrp="1"/>
          </p:cNvSpPr>
          <p:nvPr>
            <p:ph type="ctrTitle"/>
          </p:nvPr>
        </p:nvSpPr>
        <p:spPr>
          <a:xfrm>
            <a:off x="1524007" y="1122363"/>
            <a:ext cx="9144000" cy="2387600"/>
          </a:xfrm>
        </p:spPr>
        <p:txBody>
          <a:bodyPr anchor="b"/>
          <a:lstStyle>
            <a:lvl1pPr algn="ctr">
              <a:defRPr sz="5998"/>
            </a:lvl1pPr>
          </a:lstStyle>
          <a:p>
            <a:r>
              <a:rPr lang="en-US"/>
              <a:t>Click to edit Master title style</a:t>
            </a:r>
            <a:endParaRPr lang="en-GB"/>
          </a:p>
        </p:txBody>
      </p:sp>
      <p:sp>
        <p:nvSpPr>
          <p:cNvPr id="3" name="Subtitle 2">
            <a:extLst>
              <a:ext uri="{FF2B5EF4-FFF2-40B4-BE49-F238E27FC236}">
                <a16:creationId xmlns="" xmlns:a16="http://schemas.microsoft.com/office/drawing/2014/main" id="{F2A847F1-14EA-4FAF-99A7-D6820D57092D}"/>
              </a:ext>
            </a:extLst>
          </p:cNvPr>
          <p:cNvSpPr>
            <a:spLocks noGrp="1"/>
          </p:cNvSpPr>
          <p:nvPr>
            <p:ph type="subTitle" idx="1"/>
          </p:nvPr>
        </p:nvSpPr>
        <p:spPr>
          <a:xfrm>
            <a:off x="1524007" y="3602038"/>
            <a:ext cx="9144000"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7E7F325D-D689-4277-B79E-451043996F46}"/>
              </a:ext>
            </a:extLst>
          </p:cNvPr>
          <p:cNvSpPr>
            <a:spLocks noGrp="1"/>
          </p:cNvSpPr>
          <p:nvPr>
            <p:ph type="dt" sz="half" idx="10"/>
          </p:nvPr>
        </p:nvSpPr>
        <p:spPr/>
        <p:txBody>
          <a:bodyPr/>
          <a:lstStyle/>
          <a:p>
            <a:fld id="{80BBE6BF-C811-45BB-8BA9-22EFF2B83FFA}" type="datetime1">
              <a:rPr lang="en-US" smtClean="0">
                <a:solidFill>
                  <a:prstClr val="black">
                    <a:tint val="75000"/>
                  </a:prstClr>
                </a:solidFill>
              </a:rPr>
              <a:pPr/>
              <a:t>6/10/2022</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970C7846-48C1-485C-BCD2-688F14E39D24}"/>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6" name="Slide Number Placeholder 5">
            <a:extLst>
              <a:ext uri="{FF2B5EF4-FFF2-40B4-BE49-F238E27FC236}">
                <a16:creationId xmlns="" xmlns:a16="http://schemas.microsoft.com/office/drawing/2014/main" id="{F42B87AF-507E-4C02-AC5E-DA068EC65EE7}"/>
              </a:ext>
            </a:extLst>
          </p:cNvPr>
          <p:cNvSpPr>
            <a:spLocks noGrp="1"/>
          </p:cNvSpPr>
          <p:nvPr>
            <p:ph type="sldNum" sz="quarter" idx="12"/>
          </p:nvPr>
        </p:nvSpPr>
        <p:spPr/>
        <p:txBody>
          <a:bodyPr/>
          <a:lstStyle/>
          <a:p>
            <a:fld id="{7DC1BBB0-96F0-4077-A278-0F3FB5C104D3}" type="slidenum">
              <a:rPr lang="en-US" smtClean="0">
                <a:solidFill>
                  <a:prstClr val="black">
                    <a:tint val="75000"/>
                  </a:prstClr>
                </a:solidFill>
              </a:rPr>
              <a:pPr/>
              <a:t>‹#›</a:t>
            </a:fld>
            <a:endParaRPr lang="en-US" dirty="0">
              <a:solidFill>
                <a:prstClr val="black">
                  <a:tint val="75000"/>
                </a:prstClr>
              </a:solidFill>
            </a:endParaRPr>
          </a:p>
        </p:txBody>
      </p:sp>
      <p:pic>
        <p:nvPicPr>
          <p:cNvPr id="7" name="Picture 2">
            <a:extLst>
              <a:ext uri="{FF2B5EF4-FFF2-40B4-BE49-F238E27FC236}">
                <a16:creationId xmlns="" xmlns:a16="http://schemas.microsoft.com/office/drawing/2014/main" id="{C3B234A4-E1C0-4FD0-BA7F-874F7CF77FC1}"/>
              </a:ext>
            </a:extLst>
          </p:cNvPr>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ltGray">
          <a:xfrm>
            <a:off x="12" y="0"/>
            <a:ext cx="1803871" cy="6858000"/>
          </a:xfrm>
          <a:prstGeom prst="rect">
            <a:avLst/>
          </a:prstGeom>
          <a:noFill/>
          <a:ln>
            <a:noFill/>
          </a:ln>
        </p:spPr>
      </p:pic>
      <p:sp>
        <p:nvSpPr>
          <p:cNvPr id="8" name="Rectangle 7">
            <a:extLst>
              <a:ext uri="{FF2B5EF4-FFF2-40B4-BE49-F238E27FC236}">
                <a16:creationId xmlns="" xmlns:a16="http://schemas.microsoft.com/office/drawing/2014/main" id="{DECE322A-0423-48C6-AB51-4C13E0186DC0}"/>
              </a:ext>
            </a:extLst>
          </p:cNvPr>
          <p:cNvSpPr/>
          <p:nvPr userDrawn="1"/>
        </p:nvSpPr>
        <p:spPr>
          <a:xfrm>
            <a:off x="11895667" y="0"/>
            <a:ext cx="304800" cy="6858000"/>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defTabSz="914400"/>
            <a:endParaRPr sz="1800" dirty="0">
              <a:solidFill>
                <a:prstClr val="white"/>
              </a:solidFill>
            </a:endParaRPr>
          </a:p>
        </p:txBody>
      </p:sp>
    </p:spTree>
    <p:extLst>
      <p:ext uri="{BB962C8B-B14F-4D97-AF65-F5344CB8AC3E}">
        <p14:creationId xmlns:p14="http://schemas.microsoft.com/office/powerpoint/2010/main" val="2657827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1BF4A0-FF94-432E-A46A-4405B9F99F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7714910E-D973-4A90-88C9-2B2E7703CE0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141BD88-F1A5-4158-B0F4-FE40FD04CF02}"/>
              </a:ext>
            </a:extLst>
          </p:cNvPr>
          <p:cNvSpPr>
            <a:spLocks noGrp="1"/>
          </p:cNvSpPr>
          <p:nvPr>
            <p:ph type="dt" sz="half" idx="10"/>
          </p:nvPr>
        </p:nvSpPr>
        <p:spPr/>
        <p:txBody>
          <a:bodyPr/>
          <a:lstStyle/>
          <a:p>
            <a:fld id="{F39362CC-4597-4E8E-AFE5-237B3DA1FF07}" type="datetime1">
              <a:rPr lang="en-US" smtClean="0">
                <a:solidFill>
                  <a:prstClr val="black">
                    <a:tint val="75000"/>
                  </a:prstClr>
                </a:solidFill>
              </a:rPr>
              <a:pPr/>
              <a:t>6/10/2022</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A62DFCB7-8380-4FC2-A3E5-919CA30AB543}"/>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6" name="Slide Number Placeholder 5">
            <a:extLst>
              <a:ext uri="{FF2B5EF4-FFF2-40B4-BE49-F238E27FC236}">
                <a16:creationId xmlns="" xmlns:a16="http://schemas.microsoft.com/office/drawing/2014/main" id="{C827A548-0982-4CE8-8505-99E0B6FD2E90}"/>
              </a:ext>
            </a:extLst>
          </p:cNvPr>
          <p:cNvSpPr>
            <a:spLocks noGrp="1"/>
          </p:cNvSpPr>
          <p:nvPr>
            <p:ph type="sldNum" sz="quarter" idx="12"/>
          </p:nvPr>
        </p:nvSpPr>
        <p:spPr/>
        <p:txBody>
          <a:bodyPr/>
          <a:lstStyle/>
          <a:p>
            <a:fld id="{7DC1BBB0-96F0-4077-A278-0F3FB5C104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672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two-columns">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737611" y="6356392"/>
            <a:ext cx="2844800" cy="365125"/>
          </a:xfrm>
          <a:prstGeom prst="rect">
            <a:avLst/>
          </a:prstGeom>
        </p:spPr>
        <p:txBody>
          <a:bodyPr/>
          <a:lstStyle/>
          <a:p>
            <a:fld id="{FA419010-14DA-4545-92E6-239B09654F29}" type="slidenum">
              <a:rPr lang="en-GB" smtClean="0"/>
              <a:t>‹#›</a:t>
            </a:fld>
            <a:endParaRPr lang="en-GB"/>
          </a:p>
        </p:txBody>
      </p:sp>
      <p:sp>
        <p:nvSpPr>
          <p:cNvPr id="9" name="Rounded Rectangle 8"/>
          <p:cNvSpPr/>
          <p:nvPr userDrawn="1"/>
        </p:nvSpPr>
        <p:spPr>
          <a:xfrm>
            <a:off x="431385" y="1262016"/>
            <a:ext cx="5568619" cy="4640767"/>
          </a:xfrm>
          <a:prstGeom prst="roundRect">
            <a:avLst/>
          </a:prstGeom>
          <a:solidFill>
            <a:schemeClr val="lt1">
              <a:alpha val="90000"/>
            </a:schemeClr>
          </a:solidFill>
          <a:ln>
            <a:solidFill>
              <a:srgbClr val="330072"/>
            </a:solidFill>
          </a:ln>
        </p:spPr>
        <p:style>
          <a:lnRef idx="2">
            <a:schemeClr val="accent1"/>
          </a:lnRef>
          <a:fillRef idx="1">
            <a:schemeClr val="lt1"/>
          </a:fillRef>
          <a:effectRef idx="0">
            <a:schemeClr val="accent1"/>
          </a:effectRef>
          <a:fontRef idx="minor">
            <a:schemeClr val="dk1"/>
          </a:fontRef>
        </p:style>
        <p:txBody>
          <a:bodyPr lIns="91438" tIns="45719" rIns="91438" bIns="45719" rtlCol="0" anchor="ctr"/>
          <a:lstStyle/>
          <a:p>
            <a:pPr algn="l"/>
            <a:endParaRPr lang="en-GB" sz="1200" b="0" dirty="0">
              <a:solidFill>
                <a:srgbClr val="330072"/>
              </a:solidFill>
            </a:endParaRPr>
          </a:p>
        </p:txBody>
      </p:sp>
      <p:sp>
        <p:nvSpPr>
          <p:cNvPr id="12" name="Rounded Rectangle 11"/>
          <p:cNvSpPr/>
          <p:nvPr userDrawn="1"/>
        </p:nvSpPr>
        <p:spPr>
          <a:xfrm>
            <a:off x="6192025" y="1262016"/>
            <a:ext cx="5568619" cy="4640767"/>
          </a:xfrm>
          <a:prstGeom prst="roundRect">
            <a:avLst/>
          </a:prstGeom>
          <a:solidFill>
            <a:schemeClr val="lt1">
              <a:alpha val="90000"/>
            </a:schemeClr>
          </a:solidFill>
          <a:ln>
            <a:solidFill>
              <a:srgbClr val="330072"/>
            </a:solidFill>
          </a:ln>
        </p:spPr>
        <p:style>
          <a:lnRef idx="2">
            <a:schemeClr val="accent1"/>
          </a:lnRef>
          <a:fillRef idx="1">
            <a:schemeClr val="lt1"/>
          </a:fillRef>
          <a:effectRef idx="0">
            <a:schemeClr val="accent1"/>
          </a:effectRef>
          <a:fontRef idx="minor">
            <a:schemeClr val="dk1"/>
          </a:fontRef>
        </p:style>
        <p:txBody>
          <a:bodyPr lIns="91438" tIns="45719" rIns="91438" bIns="45719" rtlCol="0" anchor="ctr"/>
          <a:lstStyle/>
          <a:p>
            <a:pPr algn="l"/>
            <a:endParaRPr lang="en-GB" sz="1200" b="0" dirty="0">
              <a:solidFill>
                <a:srgbClr val="330072"/>
              </a:solidFill>
            </a:endParaRPr>
          </a:p>
        </p:txBody>
      </p:sp>
      <p:sp>
        <p:nvSpPr>
          <p:cNvPr id="6" name="Rounded Rectangle 5"/>
          <p:cNvSpPr/>
          <p:nvPr userDrawn="1"/>
        </p:nvSpPr>
        <p:spPr>
          <a:xfrm>
            <a:off x="431372" y="209465"/>
            <a:ext cx="7968885" cy="866547"/>
          </a:xfrm>
          <a:prstGeom prst="roundRect">
            <a:avLst/>
          </a:prstGeom>
          <a:solidFill>
            <a:schemeClr val="lt1">
              <a:alpha val="90000"/>
            </a:schemeClr>
          </a:solidFill>
          <a:ln>
            <a:solidFill>
              <a:srgbClr val="330072"/>
            </a:solidFill>
          </a:ln>
        </p:spPr>
        <p:style>
          <a:lnRef idx="2">
            <a:schemeClr val="accent1"/>
          </a:lnRef>
          <a:fillRef idx="1">
            <a:schemeClr val="lt1"/>
          </a:fillRef>
          <a:effectRef idx="0">
            <a:schemeClr val="accent1"/>
          </a:effectRef>
          <a:fontRef idx="minor">
            <a:schemeClr val="dk1"/>
          </a:fontRef>
        </p:style>
        <p:txBody>
          <a:bodyPr lIns="91438" tIns="45719" rIns="91438" bIns="45719" rtlCol="0" anchor="ctr"/>
          <a:lstStyle/>
          <a:p>
            <a:pPr algn="l"/>
            <a:endParaRPr lang="en-GB" sz="2400" b="1" dirty="0">
              <a:solidFill>
                <a:srgbClr val="330072"/>
              </a:solidFill>
            </a:endParaRPr>
          </a:p>
        </p:txBody>
      </p:sp>
      <p:sp>
        <p:nvSpPr>
          <p:cNvPr id="8" name="Text Placeholder 8"/>
          <p:cNvSpPr>
            <a:spLocks noGrp="1"/>
          </p:cNvSpPr>
          <p:nvPr>
            <p:ph type="body" sz="quarter" idx="14" hasCustomPrompt="1"/>
          </p:nvPr>
        </p:nvSpPr>
        <p:spPr>
          <a:xfrm>
            <a:off x="623393" y="355893"/>
            <a:ext cx="7584843" cy="552828"/>
          </a:xfrm>
          <a:prstGeom prst="rect">
            <a:avLst/>
          </a:prstGeom>
        </p:spPr>
        <p:txBody>
          <a:bodyPr lIns="91438" tIns="45719" rIns="91438" bIns="45719"/>
          <a:lstStyle>
            <a:lvl1pPr marL="0" indent="0" algn="l">
              <a:buNone/>
              <a:defRPr sz="2800" b="1" baseline="0">
                <a:solidFill>
                  <a:srgbClr val="330072"/>
                </a:solidFill>
              </a:defRPr>
            </a:lvl1pPr>
            <a:lvl2pPr>
              <a:defRPr sz="3200"/>
            </a:lvl2pPr>
            <a:lvl3pPr>
              <a:defRPr sz="2800"/>
            </a:lvl3pPr>
            <a:lvl4pPr>
              <a:defRPr sz="2400"/>
            </a:lvl4pPr>
            <a:lvl5pPr>
              <a:defRPr sz="2400"/>
            </a:lvl5pPr>
          </a:lstStyle>
          <a:p>
            <a:pPr lvl="0"/>
            <a:r>
              <a:rPr lang="en-US" dirty="0"/>
              <a:t>Title here</a:t>
            </a:r>
            <a:endParaRPr lang="en-GB" dirty="0"/>
          </a:p>
        </p:txBody>
      </p:sp>
      <p:sp>
        <p:nvSpPr>
          <p:cNvPr id="10" name="Text Placeholder 2"/>
          <p:cNvSpPr>
            <a:spLocks noGrp="1"/>
          </p:cNvSpPr>
          <p:nvPr>
            <p:ph type="body" sz="quarter" idx="13"/>
          </p:nvPr>
        </p:nvSpPr>
        <p:spPr>
          <a:xfrm>
            <a:off x="911424" y="1556792"/>
            <a:ext cx="4608512" cy="4104456"/>
          </a:xfrm>
          <a:prstGeom prst="rect">
            <a:avLst/>
          </a:prstGeom>
        </p:spPr>
        <p:txBody>
          <a:bodyPr lIns="91438" tIns="45719" rIns="91438" bIns="45719"/>
          <a:lstStyle>
            <a:lvl1pPr>
              <a:defRPr sz="2000"/>
            </a:lvl1pPr>
            <a:lvl2pPr>
              <a:defRPr sz="1900"/>
            </a:lvl2pPr>
            <a:lvl3pPr>
              <a:defRPr sz="16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2"/>
          <p:cNvSpPr>
            <a:spLocks noGrp="1"/>
          </p:cNvSpPr>
          <p:nvPr>
            <p:ph type="body" sz="quarter" idx="15"/>
          </p:nvPr>
        </p:nvSpPr>
        <p:spPr>
          <a:xfrm>
            <a:off x="6672064" y="1530167"/>
            <a:ext cx="4608512" cy="4104456"/>
          </a:xfrm>
          <a:prstGeom prst="rect">
            <a:avLst/>
          </a:prstGeom>
        </p:spPr>
        <p:txBody>
          <a:bodyPr lIns="91438" tIns="45719" rIns="91438" bIns="45719"/>
          <a:lstStyle>
            <a:lvl1pPr>
              <a:defRPr sz="2000"/>
            </a:lvl1pPr>
            <a:lvl2pPr>
              <a:defRPr sz="1900"/>
            </a:lvl2pPr>
            <a:lvl3pPr>
              <a:defRPr sz="16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183380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B43D1A-8040-43BD-9772-3DEDC79379BE}"/>
              </a:ext>
            </a:extLst>
          </p:cNvPr>
          <p:cNvSpPr>
            <a:spLocks noGrp="1"/>
          </p:cNvSpPr>
          <p:nvPr>
            <p:ph type="title"/>
          </p:nvPr>
        </p:nvSpPr>
        <p:spPr>
          <a:xfrm>
            <a:off x="831851" y="1709770"/>
            <a:ext cx="10515600" cy="2852737"/>
          </a:xfrm>
        </p:spPr>
        <p:txBody>
          <a:bodyPr anchor="b"/>
          <a:lstStyle>
            <a:lvl1pPr>
              <a:defRPr sz="5998"/>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17A325AD-F04C-4496-925A-FD88F9C03DB6}"/>
              </a:ext>
            </a:extLst>
          </p:cNvPr>
          <p:cNvSpPr>
            <a:spLocks noGrp="1"/>
          </p:cNvSpPr>
          <p:nvPr>
            <p:ph type="body" idx="1"/>
          </p:nvPr>
        </p:nvSpPr>
        <p:spPr>
          <a:xfrm>
            <a:off x="831851" y="4589495"/>
            <a:ext cx="10515600"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3E23A7C7-25B7-4F84-84D2-2823E4F070CA}"/>
              </a:ext>
            </a:extLst>
          </p:cNvPr>
          <p:cNvSpPr>
            <a:spLocks noGrp="1"/>
          </p:cNvSpPr>
          <p:nvPr>
            <p:ph type="dt" sz="half" idx="10"/>
          </p:nvPr>
        </p:nvSpPr>
        <p:spPr/>
        <p:txBody>
          <a:bodyPr/>
          <a:lstStyle/>
          <a:p>
            <a:fld id="{E1F63988-78D4-46C4-B808-1786C6A42859}" type="datetime1">
              <a:rPr lang="en-US" smtClean="0">
                <a:solidFill>
                  <a:prstClr val="black">
                    <a:tint val="75000"/>
                  </a:prstClr>
                </a:solidFill>
              </a:rPr>
              <a:pPr/>
              <a:t>6/10/2022</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82E0BCC6-C3AA-461F-9E48-39279154E444}"/>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6" name="Slide Number Placeholder 5">
            <a:extLst>
              <a:ext uri="{FF2B5EF4-FFF2-40B4-BE49-F238E27FC236}">
                <a16:creationId xmlns="" xmlns:a16="http://schemas.microsoft.com/office/drawing/2014/main" id="{519F588E-D0E2-423D-97CD-8DA71609EDBB}"/>
              </a:ext>
            </a:extLst>
          </p:cNvPr>
          <p:cNvSpPr>
            <a:spLocks noGrp="1"/>
          </p:cNvSpPr>
          <p:nvPr>
            <p:ph type="sldNum" sz="quarter" idx="12"/>
          </p:nvPr>
        </p:nvSpPr>
        <p:spPr/>
        <p:txBody>
          <a:bodyPr/>
          <a:lstStyle/>
          <a:p>
            <a:fld id="{7DC1BBB0-96F0-4077-A278-0F3FB5C104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970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7815F2-5D72-48F2-88C1-484E0A49BE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632F46C3-9FD6-4F8E-9F60-FE4C76A83825}"/>
              </a:ext>
            </a:extLst>
          </p:cNvPr>
          <p:cNvSpPr>
            <a:spLocks noGrp="1"/>
          </p:cNvSpPr>
          <p:nvPr>
            <p:ph sz="half" idx="1"/>
          </p:nvPr>
        </p:nvSpPr>
        <p:spPr>
          <a:xfrm>
            <a:off x="838207"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B9497C41-278A-4ECA-8CFE-9F76673CA9A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29F017E2-F091-478A-B615-A4F62539FAE8}"/>
              </a:ext>
            </a:extLst>
          </p:cNvPr>
          <p:cNvSpPr>
            <a:spLocks noGrp="1"/>
          </p:cNvSpPr>
          <p:nvPr>
            <p:ph type="dt" sz="half" idx="10"/>
          </p:nvPr>
        </p:nvSpPr>
        <p:spPr/>
        <p:txBody>
          <a:bodyPr/>
          <a:lstStyle/>
          <a:p>
            <a:fld id="{A482C1EE-CCC0-4F27-8918-BF938AC1419F}" type="datetime1">
              <a:rPr lang="en-US" smtClean="0">
                <a:solidFill>
                  <a:prstClr val="black">
                    <a:tint val="75000"/>
                  </a:prstClr>
                </a:solidFill>
              </a:rPr>
              <a:pPr/>
              <a:t>6/10/2022</a:t>
            </a:fld>
            <a:endParaRPr lang="en-US" dirty="0">
              <a:solidFill>
                <a:prstClr val="black">
                  <a:tint val="75000"/>
                </a:prstClr>
              </a:solidFill>
            </a:endParaRPr>
          </a:p>
        </p:txBody>
      </p:sp>
      <p:sp>
        <p:nvSpPr>
          <p:cNvPr id="6" name="Footer Placeholder 5">
            <a:extLst>
              <a:ext uri="{FF2B5EF4-FFF2-40B4-BE49-F238E27FC236}">
                <a16:creationId xmlns="" xmlns:a16="http://schemas.microsoft.com/office/drawing/2014/main" id="{25FD1F48-78AD-4798-8A03-EC58FE42E31E}"/>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7" name="Slide Number Placeholder 6">
            <a:extLst>
              <a:ext uri="{FF2B5EF4-FFF2-40B4-BE49-F238E27FC236}">
                <a16:creationId xmlns="" xmlns:a16="http://schemas.microsoft.com/office/drawing/2014/main" id="{971B2339-BB5C-4A5A-8D1A-C5A3329B3039}"/>
              </a:ext>
            </a:extLst>
          </p:cNvPr>
          <p:cNvSpPr>
            <a:spLocks noGrp="1"/>
          </p:cNvSpPr>
          <p:nvPr>
            <p:ph type="sldNum" sz="quarter" idx="12"/>
          </p:nvPr>
        </p:nvSpPr>
        <p:spPr/>
        <p:txBody>
          <a:bodyPr/>
          <a:lstStyle/>
          <a:p>
            <a:fld id="{7DC1BBB0-96F0-4077-A278-0F3FB5C104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130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4686BB-B729-4DE5-AE01-26272F8DF392}"/>
              </a:ext>
            </a:extLst>
          </p:cNvPr>
          <p:cNvSpPr>
            <a:spLocks noGrp="1"/>
          </p:cNvSpPr>
          <p:nvPr>
            <p:ph type="title"/>
          </p:nvPr>
        </p:nvSpPr>
        <p:spPr>
          <a:xfrm>
            <a:off x="839788" y="365129"/>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FFD6274B-E7BB-4270-8419-B07D0C028FB3}"/>
              </a:ext>
            </a:extLst>
          </p:cNvPr>
          <p:cNvSpPr>
            <a:spLocks noGrp="1"/>
          </p:cNvSpPr>
          <p:nvPr>
            <p:ph type="body" idx="1"/>
          </p:nvPr>
        </p:nvSpPr>
        <p:spPr>
          <a:xfrm>
            <a:off x="839797" y="1681163"/>
            <a:ext cx="5157787"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344269C0-D0D0-40C0-AE8F-2B9EC913BEA3}"/>
              </a:ext>
            </a:extLst>
          </p:cNvPr>
          <p:cNvSpPr>
            <a:spLocks noGrp="1"/>
          </p:cNvSpPr>
          <p:nvPr>
            <p:ph sz="half" idx="2"/>
          </p:nvPr>
        </p:nvSpPr>
        <p:spPr>
          <a:xfrm>
            <a:off x="839797"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F1B8114F-78B3-4A8F-8681-6BD9645ADEF6}"/>
              </a:ext>
            </a:extLst>
          </p:cNvPr>
          <p:cNvSpPr>
            <a:spLocks noGrp="1"/>
          </p:cNvSpPr>
          <p:nvPr>
            <p:ph type="body" sz="quarter" idx="3"/>
          </p:nvPr>
        </p:nvSpPr>
        <p:spPr>
          <a:xfrm>
            <a:off x="6172203" y="1681163"/>
            <a:ext cx="518318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6CEE9A94-D28A-4914-9842-7828EEC3630C}"/>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F170BC94-BC72-49B6-AC66-36E4C6F07EE4}"/>
              </a:ext>
            </a:extLst>
          </p:cNvPr>
          <p:cNvSpPr>
            <a:spLocks noGrp="1"/>
          </p:cNvSpPr>
          <p:nvPr>
            <p:ph type="dt" sz="half" idx="10"/>
          </p:nvPr>
        </p:nvSpPr>
        <p:spPr/>
        <p:txBody>
          <a:bodyPr/>
          <a:lstStyle/>
          <a:p>
            <a:fld id="{B9A0C48B-9D86-4C33-9BD3-2929B1D74E3D}" type="datetime1">
              <a:rPr lang="en-US" smtClean="0">
                <a:solidFill>
                  <a:prstClr val="black">
                    <a:tint val="75000"/>
                  </a:prstClr>
                </a:solidFill>
              </a:rPr>
              <a:pPr/>
              <a:t>6/10/2022</a:t>
            </a:fld>
            <a:endParaRPr lang="en-US" dirty="0">
              <a:solidFill>
                <a:prstClr val="black">
                  <a:tint val="75000"/>
                </a:prstClr>
              </a:solidFill>
            </a:endParaRPr>
          </a:p>
        </p:txBody>
      </p:sp>
      <p:sp>
        <p:nvSpPr>
          <p:cNvPr id="8" name="Footer Placeholder 7">
            <a:extLst>
              <a:ext uri="{FF2B5EF4-FFF2-40B4-BE49-F238E27FC236}">
                <a16:creationId xmlns="" xmlns:a16="http://schemas.microsoft.com/office/drawing/2014/main" id="{A7287E3F-CB7E-456B-9D42-53FBB152F59B}"/>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9" name="Slide Number Placeholder 8">
            <a:extLst>
              <a:ext uri="{FF2B5EF4-FFF2-40B4-BE49-F238E27FC236}">
                <a16:creationId xmlns="" xmlns:a16="http://schemas.microsoft.com/office/drawing/2014/main" id="{77AC9873-B938-45D6-9B12-361DE0D4240C}"/>
              </a:ext>
            </a:extLst>
          </p:cNvPr>
          <p:cNvSpPr>
            <a:spLocks noGrp="1"/>
          </p:cNvSpPr>
          <p:nvPr>
            <p:ph type="sldNum" sz="quarter" idx="12"/>
          </p:nvPr>
        </p:nvSpPr>
        <p:spPr/>
        <p:txBody>
          <a:bodyPr/>
          <a:lstStyle/>
          <a:p>
            <a:fld id="{7DC1BBB0-96F0-4077-A278-0F3FB5C104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001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1B13AF-FBF2-44FB-910E-43A85B35C81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FD84D392-1EFD-4F39-84FA-39BB5ABCEBD3}"/>
              </a:ext>
            </a:extLst>
          </p:cNvPr>
          <p:cNvSpPr>
            <a:spLocks noGrp="1"/>
          </p:cNvSpPr>
          <p:nvPr>
            <p:ph type="dt" sz="half" idx="10"/>
          </p:nvPr>
        </p:nvSpPr>
        <p:spPr/>
        <p:txBody>
          <a:bodyPr/>
          <a:lstStyle/>
          <a:p>
            <a:fld id="{E87B711C-F9D6-42CE-B848-D107B7756573}" type="datetime1">
              <a:rPr lang="en-US" smtClean="0">
                <a:solidFill>
                  <a:prstClr val="black">
                    <a:tint val="75000"/>
                  </a:prstClr>
                </a:solidFill>
              </a:rPr>
              <a:pPr/>
              <a:t>6/10/2022</a:t>
            </a:fld>
            <a:endParaRPr lang="en-US" dirty="0">
              <a:solidFill>
                <a:prstClr val="black">
                  <a:tint val="75000"/>
                </a:prstClr>
              </a:solidFill>
            </a:endParaRPr>
          </a:p>
        </p:txBody>
      </p:sp>
      <p:sp>
        <p:nvSpPr>
          <p:cNvPr id="4" name="Footer Placeholder 3">
            <a:extLst>
              <a:ext uri="{FF2B5EF4-FFF2-40B4-BE49-F238E27FC236}">
                <a16:creationId xmlns="" xmlns:a16="http://schemas.microsoft.com/office/drawing/2014/main" id="{B062F407-E9C6-4504-984F-051FB01B245A}"/>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5" name="Slide Number Placeholder 4">
            <a:extLst>
              <a:ext uri="{FF2B5EF4-FFF2-40B4-BE49-F238E27FC236}">
                <a16:creationId xmlns="" xmlns:a16="http://schemas.microsoft.com/office/drawing/2014/main" id="{28A61E08-CE79-41B3-A53B-C8673A7CC7BA}"/>
              </a:ext>
            </a:extLst>
          </p:cNvPr>
          <p:cNvSpPr>
            <a:spLocks noGrp="1"/>
          </p:cNvSpPr>
          <p:nvPr>
            <p:ph type="sldNum" sz="quarter" idx="12"/>
          </p:nvPr>
        </p:nvSpPr>
        <p:spPr/>
        <p:txBody>
          <a:bodyPr/>
          <a:lstStyle/>
          <a:p>
            <a:fld id="{7DC1BBB0-96F0-4077-A278-0F3FB5C104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458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DBD80EA-F86F-4656-9E14-28D48687278F}"/>
              </a:ext>
            </a:extLst>
          </p:cNvPr>
          <p:cNvSpPr>
            <a:spLocks noGrp="1"/>
          </p:cNvSpPr>
          <p:nvPr>
            <p:ph type="dt" sz="half" idx="10"/>
          </p:nvPr>
        </p:nvSpPr>
        <p:spPr/>
        <p:txBody>
          <a:bodyPr/>
          <a:lstStyle/>
          <a:p>
            <a:fld id="{4C1EAC44-87EE-4E25-9BCB-D1B8F4FDD9D1}" type="datetime1">
              <a:rPr lang="en-US" smtClean="0">
                <a:solidFill>
                  <a:prstClr val="black">
                    <a:tint val="75000"/>
                  </a:prstClr>
                </a:solidFill>
              </a:rPr>
              <a:pPr/>
              <a:t>6/10/2022</a:t>
            </a:fld>
            <a:endParaRPr lang="en-US" dirty="0">
              <a:solidFill>
                <a:prstClr val="black">
                  <a:tint val="75000"/>
                </a:prstClr>
              </a:solidFill>
            </a:endParaRPr>
          </a:p>
        </p:txBody>
      </p:sp>
      <p:sp>
        <p:nvSpPr>
          <p:cNvPr id="3" name="Footer Placeholder 2">
            <a:extLst>
              <a:ext uri="{FF2B5EF4-FFF2-40B4-BE49-F238E27FC236}">
                <a16:creationId xmlns="" xmlns:a16="http://schemas.microsoft.com/office/drawing/2014/main" id="{20F370E0-DB3B-4AC4-AFE1-AF8DF35E0E76}"/>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4" name="Slide Number Placeholder 3">
            <a:extLst>
              <a:ext uri="{FF2B5EF4-FFF2-40B4-BE49-F238E27FC236}">
                <a16:creationId xmlns="" xmlns:a16="http://schemas.microsoft.com/office/drawing/2014/main" id="{652289AD-3D73-43C9-9398-2C76CE407571}"/>
              </a:ext>
            </a:extLst>
          </p:cNvPr>
          <p:cNvSpPr>
            <a:spLocks noGrp="1"/>
          </p:cNvSpPr>
          <p:nvPr>
            <p:ph type="sldNum" sz="quarter" idx="12"/>
          </p:nvPr>
        </p:nvSpPr>
        <p:spPr/>
        <p:txBody>
          <a:bodyPr/>
          <a:lstStyle/>
          <a:p>
            <a:fld id="{7DC1BBB0-96F0-4077-A278-0F3FB5C104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9957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77CE30-81CA-454B-B830-4ADDFB468F8F}"/>
              </a:ext>
            </a:extLst>
          </p:cNvPr>
          <p:cNvSpPr>
            <a:spLocks noGrp="1"/>
          </p:cNvSpPr>
          <p:nvPr>
            <p:ph type="title"/>
          </p:nvPr>
        </p:nvSpPr>
        <p:spPr>
          <a:xfrm>
            <a:off x="839796" y="457200"/>
            <a:ext cx="3932237" cy="1600200"/>
          </a:xfrm>
        </p:spPr>
        <p:txBody>
          <a:bodyPr anchor="b"/>
          <a:lstStyle>
            <a:lvl1pPr>
              <a:defRPr sz="3199"/>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1305EA6A-2737-46C5-8F0A-2D45356794BD}"/>
              </a:ext>
            </a:extLst>
          </p:cNvPr>
          <p:cNvSpPr>
            <a:spLocks noGrp="1"/>
          </p:cNvSpPr>
          <p:nvPr>
            <p:ph idx="1"/>
          </p:nvPr>
        </p:nvSpPr>
        <p:spPr>
          <a:xfrm>
            <a:off x="5183188" y="987457"/>
            <a:ext cx="6172200"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23E2B724-1699-456A-BDDD-158B6665FA15}"/>
              </a:ext>
            </a:extLst>
          </p:cNvPr>
          <p:cNvSpPr>
            <a:spLocks noGrp="1"/>
          </p:cNvSpPr>
          <p:nvPr>
            <p:ph type="body" sz="half" idx="2"/>
          </p:nvPr>
        </p:nvSpPr>
        <p:spPr>
          <a:xfrm>
            <a:off x="839796"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452E22CA-00EE-4833-8649-5EEE7C7877B7}"/>
              </a:ext>
            </a:extLst>
          </p:cNvPr>
          <p:cNvSpPr>
            <a:spLocks noGrp="1"/>
          </p:cNvSpPr>
          <p:nvPr>
            <p:ph type="dt" sz="half" idx="10"/>
          </p:nvPr>
        </p:nvSpPr>
        <p:spPr/>
        <p:txBody>
          <a:bodyPr/>
          <a:lstStyle/>
          <a:p>
            <a:fld id="{E68E44B9-3FFE-4574-9630-3E5A6F960186}" type="datetime1">
              <a:rPr lang="en-US" smtClean="0">
                <a:solidFill>
                  <a:prstClr val="black">
                    <a:tint val="75000"/>
                  </a:prstClr>
                </a:solidFill>
              </a:rPr>
              <a:pPr/>
              <a:t>6/10/2022</a:t>
            </a:fld>
            <a:endParaRPr lang="en-US" dirty="0">
              <a:solidFill>
                <a:prstClr val="black">
                  <a:tint val="75000"/>
                </a:prstClr>
              </a:solidFill>
            </a:endParaRPr>
          </a:p>
        </p:txBody>
      </p:sp>
      <p:sp>
        <p:nvSpPr>
          <p:cNvPr id="6" name="Footer Placeholder 5">
            <a:extLst>
              <a:ext uri="{FF2B5EF4-FFF2-40B4-BE49-F238E27FC236}">
                <a16:creationId xmlns="" xmlns:a16="http://schemas.microsoft.com/office/drawing/2014/main" id="{B9A1EBCF-0A9B-4D56-9E76-4050BE1CC61C}"/>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7" name="Slide Number Placeholder 6">
            <a:extLst>
              <a:ext uri="{FF2B5EF4-FFF2-40B4-BE49-F238E27FC236}">
                <a16:creationId xmlns="" xmlns:a16="http://schemas.microsoft.com/office/drawing/2014/main" id="{C7C1DA4D-DFA0-486B-B33D-C17D91C11EB7}"/>
              </a:ext>
            </a:extLst>
          </p:cNvPr>
          <p:cNvSpPr>
            <a:spLocks noGrp="1"/>
          </p:cNvSpPr>
          <p:nvPr>
            <p:ph type="sldNum" sz="quarter" idx="12"/>
          </p:nvPr>
        </p:nvSpPr>
        <p:spPr/>
        <p:txBody>
          <a:bodyPr/>
          <a:lstStyle/>
          <a:p>
            <a:fld id="{7DC1BBB0-96F0-4077-A278-0F3FB5C104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347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BF3FBE-FDFE-41D2-90AE-AEFDCC463472}"/>
              </a:ext>
            </a:extLst>
          </p:cNvPr>
          <p:cNvSpPr>
            <a:spLocks noGrp="1"/>
          </p:cNvSpPr>
          <p:nvPr>
            <p:ph type="title"/>
          </p:nvPr>
        </p:nvSpPr>
        <p:spPr>
          <a:xfrm>
            <a:off x="839796" y="457200"/>
            <a:ext cx="3932237" cy="1600200"/>
          </a:xfrm>
        </p:spPr>
        <p:txBody>
          <a:bodyPr anchor="b"/>
          <a:lstStyle>
            <a:lvl1pPr>
              <a:defRPr sz="3199"/>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2483BA6F-8D1C-4E1B-BD4D-87FDAF0FD118}"/>
              </a:ext>
            </a:extLst>
          </p:cNvPr>
          <p:cNvSpPr>
            <a:spLocks noGrp="1"/>
          </p:cNvSpPr>
          <p:nvPr>
            <p:ph type="pic" idx="1"/>
          </p:nvPr>
        </p:nvSpPr>
        <p:spPr>
          <a:xfrm>
            <a:off x="5183188" y="987457"/>
            <a:ext cx="6172200"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GB" dirty="0"/>
          </a:p>
        </p:txBody>
      </p:sp>
      <p:sp>
        <p:nvSpPr>
          <p:cNvPr id="4" name="Text Placeholder 3">
            <a:extLst>
              <a:ext uri="{FF2B5EF4-FFF2-40B4-BE49-F238E27FC236}">
                <a16:creationId xmlns="" xmlns:a16="http://schemas.microsoft.com/office/drawing/2014/main" id="{DB4AA63B-E7D2-48DA-BA84-90DA44FDCD1E}"/>
              </a:ext>
            </a:extLst>
          </p:cNvPr>
          <p:cNvSpPr>
            <a:spLocks noGrp="1"/>
          </p:cNvSpPr>
          <p:nvPr>
            <p:ph type="body" sz="half" idx="2"/>
          </p:nvPr>
        </p:nvSpPr>
        <p:spPr>
          <a:xfrm>
            <a:off x="839796"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61B09632-526C-4DE7-82F0-9F6E22B57EE6}"/>
              </a:ext>
            </a:extLst>
          </p:cNvPr>
          <p:cNvSpPr>
            <a:spLocks noGrp="1"/>
          </p:cNvSpPr>
          <p:nvPr>
            <p:ph type="dt" sz="half" idx="10"/>
          </p:nvPr>
        </p:nvSpPr>
        <p:spPr/>
        <p:txBody>
          <a:bodyPr/>
          <a:lstStyle/>
          <a:p>
            <a:fld id="{F866F492-7803-4716-B969-A5873965FF8A}" type="datetime1">
              <a:rPr lang="en-US" smtClean="0">
                <a:solidFill>
                  <a:prstClr val="black">
                    <a:tint val="75000"/>
                  </a:prstClr>
                </a:solidFill>
              </a:rPr>
              <a:pPr/>
              <a:t>6/10/2022</a:t>
            </a:fld>
            <a:endParaRPr lang="en-US" dirty="0">
              <a:solidFill>
                <a:prstClr val="black">
                  <a:tint val="75000"/>
                </a:prstClr>
              </a:solidFill>
            </a:endParaRPr>
          </a:p>
        </p:txBody>
      </p:sp>
      <p:sp>
        <p:nvSpPr>
          <p:cNvPr id="6" name="Footer Placeholder 5">
            <a:extLst>
              <a:ext uri="{FF2B5EF4-FFF2-40B4-BE49-F238E27FC236}">
                <a16:creationId xmlns="" xmlns:a16="http://schemas.microsoft.com/office/drawing/2014/main" id="{4E8EE828-1CDD-4BAC-A927-8C030150F138}"/>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7" name="Slide Number Placeholder 6">
            <a:extLst>
              <a:ext uri="{FF2B5EF4-FFF2-40B4-BE49-F238E27FC236}">
                <a16:creationId xmlns="" xmlns:a16="http://schemas.microsoft.com/office/drawing/2014/main" id="{1AF0E07C-65C4-43F7-AAC4-1233F5B0D782}"/>
              </a:ext>
            </a:extLst>
          </p:cNvPr>
          <p:cNvSpPr>
            <a:spLocks noGrp="1"/>
          </p:cNvSpPr>
          <p:nvPr>
            <p:ph type="sldNum" sz="quarter" idx="12"/>
          </p:nvPr>
        </p:nvSpPr>
        <p:spPr/>
        <p:txBody>
          <a:bodyPr/>
          <a:lstStyle/>
          <a:p>
            <a:fld id="{7DC1BBB0-96F0-4077-A278-0F3FB5C104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373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98A759-D52B-42FD-AFBC-5EFB1D22BBA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9F97E6A0-C242-4E83-829E-1600E8416C2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BB97CB11-113A-45DC-8279-E0D073511F32}"/>
              </a:ext>
            </a:extLst>
          </p:cNvPr>
          <p:cNvSpPr>
            <a:spLocks noGrp="1"/>
          </p:cNvSpPr>
          <p:nvPr>
            <p:ph type="dt" sz="half" idx="10"/>
          </p:nvPr>
        </p:nvSpPr>
        <p:spPr/>
        <p:txBody>
          <a:bodyPr/>
          <a:lstStyle/>
          <a:p>
            <a:fld id="{42DF41C5-B5F2-469F-BA25-292CFCDAF6E0}" type="datetime1">
              <a:rPr lang="en-US" smtClean="0">
                <a:solidFill>
                  <a:prstClr val="black">
                    <a:tint val="75000"/>
                  </a:prstClr>
                </a:solidFill>
              </a:rPr>
              <a:pPr/>
              <a:t>6/10/2022</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004896FC-2A2E-4123-91A3-595C26B55E76}"/>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6" name="Slide Number Placeholder 5">
            <a:extLst>
              <a:ext uri="{FF2B5EF4-FFF2-40B4-BE49-F238E27FC236}">
                <a16:creationId xmlns="" xmlns:a16="http://schemas.microsoft.com/office/drawing/2014/main" id="{059B73DA-4083-429F-86BC-14A41620654F}"/>
              </a:ext>
            </a:extLst>
          </p:cNvPr>
          <p:cNvSpPr>
            <a:spLocks noGrp="1"/>
          </p:cNvSpPr>
          <p:nvPr>
            <p:ph type="sldNum" sz="quarter" idx="12"/>
          </p:nvPr>
        </p:nvSpPr>
        <p:spPr/>
        <p:txBody>
          <a:bodyPr/>
          <a:lstStyle/>
          <a:p>
            <a:fld id="{7DC1BBB0-96F0-4077-A278-0F3FB5C104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583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7589E87-A425-4CBB-AE96-459E542E20FF}"/>
              </a:ext>
            </a:extLst>
          </p:cNvPr>
          <p:cNvSpPr>
            <a:spLocks noGrp="1"/>
          </p:cNvSpPr>
          <p:nvPr>
            <p:ph type="title" orient="vert"/>
          </p:nvPr>
        </p:nvSpPr>
        <p:spPr>
          <a:xfrm>
            <a:off x="8724902"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8BA4DE6A-25D6-40FD-B7D0-4BF221EF0E9C}"/>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9B401793-0648-499E-80FA-39275CEF3E0E}"/>
              </a:ext>
            </a:extLst>
          </p:cNvPr>
          <p:cNvSpPr>
            <a:spLocks noGrp="1"/>
          </p:cNvSpPr>
          <p:nvPr>
            <p:ph type="dt" sz="half" idx="10"/>
          </p:nvPr>
        </p:nvSpPr>
        <p:spPr/>
        <p:txBody>
          <a:bodyPr/>
          <a:lstStyle/>
          <a:p>
            <a:fld id="{E69D85FE-5443-4629-8A1C-6F6EA57CBD60}" type="datetime1">
              <a:rPr lang="en-US" smtClean="0">
                <a:solidFill>
                  <a:prstClr val="black">
                    <a:tint val="75000"/>
                  </a:prstClr>
                </a:solidFill>
              </a:rPr>
              <a:pPr/>
              <a:t>6/10/2022</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287435BC-C7B0-4054-BB59-2296816CBA78}"/>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6" name="Slide Number Placeholder 5">
            <a:extLst>
              <a:ext uri="{FF2B5EF4-FFF2-40B4-BE49-F238E27FC236}">
                <a16:creationId xmlns="" xmlns:a16="http://schemas.microsoft.com/office/drawing/2014/main" id="{A2091945-A58B-47F3-BD8A-7663C75B9D06}"/>
              </a:ext>
            </a:extLst>
          </p:cNvPr>
          <p:cNvSpPr>
            <a:spLocks noGrp="1"/>
          </p:cNvSpPr>
          <p:nvPr>
            <p:ph type="sldNum" sz="quarter" idx="12"/>
          </p:nvPr>
        </p:nvSpPr>
        <p:spPr/>
        <p:txBody>
          <a:bodyPr/>
          <a:lstStyle/>
          <a:p>
            <a:fld id="{7DC1BBB0-96F0-4077-A278-0F3FB5C104D3}"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a:extLst>
              <a:ext uri="{FF2B5EF4-FFF2-40B4-BE49-F238E27FC236}">
                <a16:creationId xmlns="" xmlns:a16="http://schemas.microsoft.com/office/drawing/2014/main" id="{F110AF01-AF6C-410C-9202-2AD9C5ECD7E9}"/>
              </a:ext>
            </a:extLst>
          </p:cNvPr>
          <p:cNvSpPr/>
          <p:nvPr userDrawn="1"/>
        </p:nvSpPr>
        <p:spPr>
          <a:xfrm>
            <a:off x="11888793" y="0"/>
            <a:ext cx="304800" cy="6858000"/>
          </a:xfrm>
          <a:prstGeom prst="rect">
            <a:avLst/>
          </a:prstGeom>
          <a:solidFill>
            <a:schemeClr val="tx2">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defTabSz="914400"/>
            <a:endParaRPr sz="1800" dirty="0">
              <a:solidFill>
                <a:prstClr val="white"/>
              </a:solidFill>
            </a:endParaRPr>
          </a:p>
        </p:txBody>
      </p:sp>
    </p:spTree>
    <p:extLst>
      <p:ext uri="{BB962C8B-B14F-4D97-AF65-F5344CB8AC3E}">
        <p14:creationId xmlns:p14="http://schemas.microsoft.com/office/powerpoint/2010/main" val="36017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30122A-8889-4385-AE9D-408AFECB137B}"/>
              </a:ext>
            </a:extLst>
          </p:cNvPr>
          <p:cNvSpPr>
            <a:spLocks noGrp="1"/>
          </p:cNvSpPr>
          <p:nvPr>
            <p:ph type="ctrTitle"/>
          </p:nvPr>
        </p:nvSpPr>
        <p:spPr>
          <a:xfrm>
            <a:off x="1524001" y="1122363"/>
            <a:ext cx="9144000" cy="2387600"/>
          </a:xfrm>
        </p:spPr>
        <p:txBody>
          <a:bodyPr anchor="b"/>
          <a:lstStyle>
            <a:lvl1pPr algn="ctr">
              <a:defRPr sz="5998"/>
            </a:lvl1pPr>
          </a:lstStyle>
          <a:p>
            <a:r>
              <a:rPr lang="en-US"/>
              <a:t>Click to edit Master title style</a:t>
            </a:r>
            <a:endParaRPr lang="en-GB"/>
          </a:p>
        </p:txBody>
      </p:sp>
      <p:sp>
        <p:nvSpPr>
          <p:cNvPr id="3" name="Subtitle 2">
            <a:extLst>
              <a:ext uri="{FF2B5EF4-FFF2-40B4-BE49-F238E27FC236}">
                <a16:creationId xmlns="" xmlns:a16="http://schemas.microsoft.com/office/drawing/2014/main" id="{F2A847F1-14EA-4FAF-99A7-D6820D57092D}"/>
              </a:ext>
            </a:extLst>
          </p:cNvPr>
          <p:cNvSpPr>
            <a:spLocks noGrp="1"/>
          </p:cNvSpPr>
          <p:nvPr>
            <p:ph type="subTitle" idx="1"/>
          </p:nvPr>
        </p:nvSpPr>
        <p:spPr>
          <a:xfrm>
            <a:off x="1524001" y="3602038"/>
            <a:ext cx="9144000"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7E7F325D-D689-4277-B79E-451043996F46}"/>
              </a:ext>
            </a:extLst>
          </p:cNvPr>
          <p:cNvSpPr>
            <a:spLocks noGrp="1"/>
          </p:cNvSpPr>
          <p:nvPr>
            <p:ph type="dt" sz="half" idx="10"/>
          </p:nvPr>
        </p:nvSpPr>
        <p:spPr/>
        <p:txBody>
          <a:bodyPr/>
          <a:lstStyle/>
          <a:p>
            <a:fld id="{80BBE6BF-C811-45BB-8BA9-22EFF2B83FFA}" type="datetime1">
              <a:rPr lang="en-US" smtClean="0">
                <a:solidFill>
                  <a:prstClr val="black">
                    <a:tint val="75000"/>
                  </a:prstClr>
                </a:solidFill>
              </a:rPr>
              <a:pPr/>
              <a:t>6/10/2022</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970C7846-48C1-485C-BCD2-688F14E39D24}"/>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6" name="Slide Number Placeholder 5">
            <a:extLst>
              <a:ext uri="{FF2B5EF4-FFF2-40B4-BE49-F238E27FC236}">
                <a16:creationId xmlns="" xmlns:a16="http://schemas.microsoft.com/office/drawing/2014/main" id="{F42B87AF-507E-4C02-AC5E-DA068EC65EE7}"/>
              </a:ext>
            </a:extLst>
          </p:cNvPr>
          <p:cNvSpPr>
            <a:spLocks noGrp="1"/>
          </p:cNvSpPr>
          <p:nvPr>
            <p:ph type="sldNum" sz="quarter" idx="12"/>
          </p:nvPr>
        </p:nvSpPr>
        <p:spPr/>
        <p:txBody>
          <a:bodyPr/>
          <a:lstStyle/>
          <a:p>
            <a:fld id="{7DC1BBB0-96F0-4077-A278-0F3FB5C104D3}" type="slidenum">
              <a:rPr lang="en-US" smtClean="0">
                <a:solidFill>
                  <a:prstClr val="black">
                    <a:tint val="75000"/>
                  </a:prstClr>
                </a:solidFill>
              </a:rPr>
              <a:pPr/>
              <a:t>‹#›</a:t>
            </a:fld>
            <a:endParaRPr lang="en-US" dirty="0">
              <a:solidFill>
                <a:prstClr val="black">
                  <a:tint val="75000"/>
                </a:prstClr>
              </a:solidFill>
            </a:endParaRPr>
          </a:p>
        </p:txBody>
      </p:sp>
      <p:pic>
        <p:nvPicPr>
          <p:cNvPr id="7" name="Picture 2">
            <a:extLst>
              <a:ext uri="{FF2B5EF4-FFF2-40B4-BE49-F238E27FC236}">
                <a16:creationId xmlns="" xmlns:a16="http://schemas.microsoft.com/office/drawing/2014/main" id="{C3B234A4-E1C0-4FD0-BA7F-874F7CF77FC1}"/>
              </a:ext>
            </a:extLst>
          </p:cNvPr>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ltGray">
          <a:xfrm>
            <a:off x="12" y="0"/>
            <a:ext cx="1803871" cy="6858000"/>
          </a:xfrm>
          <a:prstGeom prst="rect">
            <a:avLst/>
          </a:prstGeom>
          <a:noFill/>
          <a:ln>
            <a:noFill/>
          </a:ln>
        </p:spPr>
      </p:pic>
      <p:sp>
        <p:nvSpPr>
          <p:cNvPr id="8" name="Rectangle 7">
            <a:extLst>
              <a:ext uri="{FF2B5EF4-FFF2-40B4-BE49-F238E27FC236}">
                <a16:creationId xmlns="" xmlns:a16="http://schemas.microsoft.com/office/drawing/2014/main" id="{DECE322A-0423-48C6-AB51-4C13E0186DC0}"/>
              </a:ext>
            </a:extLst>
          </p:cNvPr>
          <p:cNvSpPr/>
          <p:nvPr userDrawn="1"/>
        </p:nvSpPr>
        <p:spPr>
          <a:xfrm>
            <a:off x="11895663" y="0"/>
            <a:ext cx="304800" cy="6858000"/>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defTabSz="914400"/>
            <a:endParaRPr sz="1800" dirty="0">
              <a:solidFill>
                <a:prstClr val="white"/>
              </a:solidFill>
            </a:endParaRPr>
          </a:p>
        </p:txBody>
      </p:sp>
    </p:spTree>
    <p:extLst>
      <p:ext uri="{BB962C8B-B14F-4D97-AF65-F5344CB8AC3E}">
        <p14:creationId xmlns:p14="http://schemas.microsoft.com/office/powerpoint/2010/main" val="1569647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picture spac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891FB85-3223-457D-8848-A16811F1786D}" type="slidenum">
              <a:rPr lang="en-GB" smtClean="0"/>
              <a:pPr/>
              <a:t>‹#›</a:t>
            </a:fld>
            <a:endParaRPr lang="en-GB" dirty="0"/>
          </a:p>
        </p:txBody>
      </p:sp>
      <p:sp>
        <p:nvSpPr>
          <p:cNvPr id="4" name="Rounded Rectangle 3"/>
          <p:cNvSpPr/>
          <p:nvPr userDrawn="1"/>
        </p:nvSpPr>
        <p:spPr>
          <a:xfrm>
            <a:off x="431384" y="1262016"/>
            <a:ext cx="5952661" cy="4640767"/>
          </a:xfrm>
          <a:prstGeom prst="roundRect">
            <a:avLst/>
          </a:prstGeom>
          <a:solidFill>
            <a:schemeClr val="lt1">
              <a:alpha val="90000"/>
            </a:schemeClr>
          </a:solidFill>
          <a:ln>
            <a:solidFill>
              <a:srgbClr val="330072"/>
            </a:solidFill>
          </a:ln>
        </p:spPr>
        <p:style>
          <a:lnRef idx="2">
            <a:schemeClr val="accent1"/>
          </a:lnRef>
          <a:fillRef idx="1">
            <a:schemeClr val="lt1"/>
          </a:fillRef>
          <a:effectRef idx="0">
            <a:schemeClr val="accent1"/>
          </a:effectRef>
          <a:fontRef idx="minor">
            <a:schemeClr val="dk1"/>
          </a:fontRef>
        </p:style>
        <p:txBody>
          <a:bodyPr lIns="91438" tIns="45719" rIns="91438" bIns="45719" rtlCol="0" anchor="ctr"/>
          <a:lstStyle/>
          <a:p>
            <a:pPr algn="l"/>
            <a:endParaRPr lang="en-GB" sz="1200" b="0" dirty="0">
              <a:solidFill>
                <a:srgbClr val="330072"/>
              </a:solidFill>
            </a:endParaRPr>
          </a:p>
        </p:txBody>
      </p:sp>
      <p:sp>
        <p:nvSpPr>
          <p:cNvPr id="5" name="Rounded Rectangle 4"/>
          <p:cNvSpPr/>
          <p:nvPr userDrawn="1"/>
        </p:nvSpPr>
        <p:spPr>
          <a:xfrm>
            <a:off x="431372" y="209465"/>
            <a:ext cx="7968885" cy="866547"/>
          </a:xfrm>
          <a:prstGeom prst="roundRect">
            <a:avLst/>
          </a:prstGeom>
          <a:solidFill>
            <a:schemeClr val="lt1">
              <a:alpha val="90000"/>
            </a:schemeClr>
          </a:solidFill>
          <a:ln>
            <a:solidFill>
              <a:srgbClr val="330072"/>
            </a:solidFill>
          </a:ln>
        </p:spPr>
        <p:style>
          <a:lnRef idx="2">
            <a:schemeClr val="accent1"/>
          </a:lnRef>
          <a:fillRef idx="1">
            <a:schemeClr val="lt1"/>
          </a:fillRef>
          <a:effectRef idx="0">
            <a:schemeClr val="accent1"/>
          </a:effectRef>
          <a:fontRef idx="minor">
            <a:schemeClr val="dk1"/>
          </a:fontRef>
        </p:style>
        <p:txBody>
          <a:bodyPr lIns="91438" tIns="45719" rIns="91438" bIns="45719" rtlCol="0" anchor="ctr"/>
          <a:lstStyle/>
          <a:p>
            <a:pPr algn="l"/>
            <a:endParaRPr lang="en-GB" sz="2400" b="1" dirty="0">
              <a:solidFill>
                <a:srgbClr val="330072"/>
              </a:solidFill>
            </a:endParaRPr>
          </a:p>
        </p:txBody>
      </p:sp>
      <p:sp>
        <p:nvSpPr>
          <p:cNvPr id="6" name="Text Placeholder 8"/>
          <p:cNvSpPr>
            <a:spLocks noGrp="1"/>
          </p:cNvSpPr>
          <p:nvPr>
            <p:ph type="body" sz="quarter" idx="14" hasCustomPrompt="1"/>
          </p:nvPr>
        </p:nvSpPr>
        <p:spPr>
          <a:xfrm>
            <a:off x="623393" y="355893"/>
            <a:ext cx="7584843" cy="552828"/>
          </a:xfrm>
          <a:prstGeom prst="rect">
            <a:avLst/>
          </a:prstGeom>
        </p:spPr>
        <p:txBody>
          <a:bodyPr lIns="91438" tIns="45719" rIns="91438" bIns="45719"/>
          <a:lstStyle>
            <a:lvl1pPr marL="0" indent="0" algn="l">
              <a:buNone/>
              <a:defRPr sz="2800" b="1" baseline="0">
                <a:solidFill>
                  <a:srgbClr val="330072"/>
                </a:solidFill>
              </a:defRPr>
            </a:lvl1pPr>
            <a:lvl2pPr>
              <a:defRPr sz="3200"/>
            </a:lvl2pPr>
            <a:lvl3pPr>
              <a:defRPr sz="2800"/>
            </a:lvl3pPr>
            <a:lvl4pPr>
              <a:defRPr sz="2400"/>
            </a:lvl4pPr>
            <a:lvl5pPr>
              <a:defRPr sz="2400"/>
            </a:lvl5pPr>
          </a:lstStyle>
          <a:p>
            <a:pPr lvl="0"/>
            <a:r>
              <a:rPr lang="en-US" dirty="0"/>
              <a:t>Title here</a:t>
            </a:r>
            <a:endParaRPr lang="en-GB" dirty="0"/>
          </a:p>
        </p:txBody>
      </p:sp>
      <p:sp>
        <p:nvSpPr>
          <p:cNvPr id="8" name="Picture Placeholder 7"/>
          <p:cNvSpPr>
            <a:spLocks noGrp="1"/>
          </p:cNvSpPr>
          <p:nvPr>
            <p:ph type="pic" sz="quarter" idx="15"/>
          </p:nvPr>
        </p:nvSpPr>
        <p:spPr>
          <a:xfrm>
            <a:off x="6672090" y="1341442"/>
            <a:ext cx="4992887" cy="4560887"/>
          </a:xfrm>
          <a:prstGeom prst="rect">
            <a:avLst/>
          </a:prstGeom>
        </p:spPr>
        <p:txBody>
          <a:bodyPr lIns="91438" tIns="45719" rIns="91438" bIns="45719"/>
          <a:lstStyle/>
          <a:p>
            <a:endParaRPr lang="en-GB"/>
          </a:p>
        </p:txBody>
      </p:sp>
      <p:sp>
        <p:nvSpPr>
          <p:cNvPr id="9" name="Text Placeholder 2"/>
          <p:cNvSpPr>
            <a:spLocks noGrp="1"/>
          </p:cNvSpPr>
          <p:nvPr>
            <p:ph type="body" sz="quarter" idx="13"/>
          </p:nvPr>
        </p:nvSpPr>
        <p:spPr>
          <a:xfrm>
            <a:off x="911437" y="1556792"/>
            <a:ext cx="4992555" cy="4104456"/>
          </a:xfrm>
          <a:prstGeom prst="rect">
            <a:avLst/>
          </a:prstGeom>
        </p:spPr>
        <p:txBody>
          <a:bodyPr lIns="91438" tIns="45719" rIns="91438" bIns="45719"/>
          <a:lstStyle>
            <a:lvl1pPr>
              <a:defRPr sz="2000"/>
            </a:lvl1pPr>
            <a:lvl2pPr>
              <a:defRPr sz="1900"/>
            </a:lvl2pPr>
            <a:lvl3pPr>
              <a:defRPr sz="16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43963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1BF4A0-FF94-432E-A46A-4405B9F99F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7714910E-D973-4A90-88C9-2B2E7703CE0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141BD88-F1A5-4158-B0F4-FE40FD04CF02}"/>
              </a:ext>
            </a:extLst>
          </p:cNvPr>
          <p:cNvSpPr>
            <a:spLocks noGrp="1"/>
          </p:cNvSpPr>
          <p:nvPr>
            <p:ph type="dt" sz="half" idx="10"/>
          </p:nvPr>
        </p:nvSpPr>
        <p:spPr/>
        <p:txBody>
          <a:bodyPr/>
          <a:lstStyle/>
          <a:p>
            <a:fld id="{F39362CC-4597-4E8E-AFE5-237B3DA1FF07}" type="datetime1">
              <a:rPr lang="en-US" smtClean="0">
                <a:solidFill>
                  <a:prstClr val="black">
                    <a:tint val="75000"/>
                  </a:prstClr>
                </a:solidFill>
              </a:rPr>
              <a:pPr/>
              <a:t>6/10/2022</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A62DFCB7-8380-4FC2-A3E5-919CA30AB543}"/>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6" name="Slide Number Placeholder 5">
            <a:extLst>
              <a:ext uri="{FF2B5EF4-FFF2-40B4-BE49-F238E27FC236}">
                <a16:creationId xmlns="" xmlns:a16="http://schemas.microsoft.com/office/drawing/2014/main" id="{C827A548-0982-4CE8-8505-99E0B6FD2E90}"/>
              </a:ext>
            </a:extLst>
          </p:cNvPr>
          <p:cNvSpPr>
            <a:spLocks noGrp="1"/>
          </p:cNvSpPr>
          <p:nvPr>
            <p:ph type="sldNum" sz="quarter" idx="12"/>
          </p:nvPr>
        </p:nvSpPr>
        <p:spPr/>
        <p:txBody>
          <a:bodyPr/>
          <a:lstStyle/>
          <a:p>
            <a:fld id="{7DC1BBB0-96F0-4077-A278-0F3FB5C104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45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B43D1A-8040-43BD-9772-3DEDC79379BE}"/>
              </a:ext>
            </a:extLst>
          </p:cNvPr>
          <p:cNvSpPr>
            <a:spLocks noGrp="1"/>
          </p:cNvSpPr>
          <p:nvPr>
            <p:ph type="title"/>
          </p:nvPr>
        </p:nvSpPr>
        <p:spPr>
          <a:xfrm>
            <a:off x="831851" y="1709760"/>
            <a:ext cx="10515600" cy="2852737"/>
          </a:xfrm>
        </p:spPr>
        <p:txBody>
          <a:bodyPr anchor="b"/>
          <a:lstStyle>
            <a:lvl1pPr>
              <a:defRPr sz="5998"/>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17A325AD-F04C-4496-925A-FD88F9C03DB6}"/>
              </a:ext>
            </a:extLst>
          </p:cNvPr>
          <p:cNvSpPr>
            <a:spLocks noGrp="1"/>
          </p:cNvSpPr>
          <p:nvPr>
            <p:ph type="body" idx="1"/>
          </p:nvPr>
        </p:nvSpPr>
        <p:spPr>
          <a:xfrm>
            <a:off x="831851" y="4589485"/>
            <a:ext cx="10515600"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3E23A7C7-25B7-4F84-84D2-2823E4F070CA}"/>
              </a:ext>
            </a:extLst>
          </p:cNvPr>
          <p:cNvSpPr>
            <a:spLocks noGrp="1"/>
          </p:cNvSpPr>
          <p:nvPr>
            <p:ph type="dt" sz="half" idx="10"/>
          </p:nvPr>
        </p:nvSpPr>
        <p:spPr/>
        <p:txBody>
          <a:bodyPr/>
          <a:lstStyle/>
          <a:p>
            <a:fld id="{E1F63988-78D4-46C4-B808-1786C6A42859}" type="datetime1">
              <a:rPr lang="en-US" smtClean="0">
                <a:solidFill>
                  <a:prstClr val="black">
                    <a:tint val="75000"/>
                  </a:prstClr>
                </a:solidFill>
              </a:rPr>
              <a:pPr/>
              <a:t>6/10/2022</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82E0BCC6-C3AA-461F-9E48-39279154E444}"/>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6" name="Slide Number Placeholder 5">
            <a:extLst>
              <a:ext uri="{FF2B5EF4-FFF2-40B4-BE49-F238E27FC236}">
                <a16:creationId xmlns="" xmlns:a16="http://schemas.microsoft.com/office/drawing/2014/main" id="{519F588E-D0E2-423D-97CD-8DA71609EDBB}"/>
              </a:ext>
            </a:extLst>
          </p:cNvPr>
          <p:cNvSpPr>
            <a:spLocks noGrp="1"/>
          </p:cNvSpPr>
          <p:nvPr>
            <p:ph type="sldNum" sz="quarter" idx="12"/>
          </p:nvPr>
        </p:nvSpPr>
        <p:spPr/>
        <p:txBody>
          <a:bodyPr/>
          <a:lstStyle/>
          <a:p>
            <a:fld id="{7DC1BBB0-96F0-4077-A278-0F3FB5C104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5023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7815F2-5D72-48F2-88C1-484E0A49BE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632F46C3-9FD6-4F8E-9F60-FE4C76A83825}"/>
              </a:ext>
            </a:extLst>
          </p:cNvPr>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B9497C41-278A-4ECA-8CFE-9F76673CA9A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29F017E2-F091-478A-B615-A4F62539FAE8}"/>
              </a:ext>
            </a:extLst>
          </p:cNvPr>
          <p:cNvSpPr>
            <a:spLocks noGrp="1"/>
          </p:cNvSpPr>
          <p:nvPr>
            <p:ph type="dt" sz="half" idx="10"/>
          </p:nvPr>
        </p:nvSpPr>
        <p:spPr/>
        <p:txBody>
          <a:bodyPr/>
          <a:lstStyle/>
          <a:p>
            <a:fld id="{A482C1EE-CCC0-4F27-8918-BF938AC1419F}" type="datetime1">
              <a:rPr lang="en-US" smtClean="0">
                <a:solidFill>
                  <a:prstClr val="black">
                    <a:tint val="75000"/>
                  </a:prstClr>
                </a:solidFill>
              </a:rPr>
              <a:pPr/>
              <a:t>6/10/2022</a:t>
            </a:fld>
            <a:endParaRPr lang="en-US" dirty="0">
              <a:solidFill>
                <a:prstClr val="black">
                  <a:tint val="75000"/>
                </a:prstClr>
              </a:solidFill>
            </a:endParaRPr>
          </a:p>
        </p:txBody>
      </p:sp>
      <p:sp>
        <p:nvSpPr>
          <p:cNvPr id="6" name="Footer Placeholder 5">
            <a:extLst>
              <a:ext uri="{FF2B5EF4-FFF2-40B4-BE49-F238E27FC236}">
                <a16:creationId xmlns="" xmlns:a16="http://schemas.microsoft.com/office/drawing/2014/main" id="{25FD1F48-78AD-4798-8A03-EC58FE42E31E}"/>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7" name="Slide Number Placeholder 6">
            <a:extLst>
              <a:ext uri="{FF2B5EF4-FFF2-40B4-BE49-F238E27FC236}">
                <a16:creationId xmlns="" xmlns:a16="http://schemas.microsoft.com/office/drawing/2014/main" id="{971B2339-BB5C-4A5A-8D1A-C5A3329B3039}"/>
              </a:ext>
            </a:extLst>
          </p:cNvPr>
          <p:cNvSpPr>
            <a:spLocks noGrp="1"/>
          </p:cNvSpPr>
          <p:nvPr>
            <p:ph type="sldNum" sz="quarter" idx="12"/>
          </p:nvPr>
        </p:nvSpPr>
        <p:spPr/>
        <p:txBody>
          <a:bodyPr/>
          <a:lstStyle/>
          <a:p>
            <a:fld id="{7DC1BBB0-96F0-4077-A278-0F3FB5C104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287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4686BB-B729-4DE5-AE01-26272F8DF392}"/>
              </a:ext>
            </a:extLst>
          </p:cNvPr>
          <p:cNvSpPr>
            <a:spLocks noGrp="1"/>
          </p:cNvSpPr>
          <p:nvPr>
            <p:ph type="title"/>
          </p:nvPr>
        </p:nvSpPr>
        <p:spPr>
          <a:xfrm>
            <a:off x="839788" y="365129"/>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FFD6274B-E7BB-4270-8419-B07D0C028FB3}"/>
              </a:ext>
            </a:extLst>
          </p:cNvPr>
          <p:cNvSpPr>
            <a:spLocks noGrp="1"/>
          </p:cNvSpPr>
          <p:nvPr>
            <p:ph type="body" idx="1"/>
          </p:nvPr>
        </p:nvSpPr>
        <p:spPr>
          <a:xfrm>
            <a:off x="839789" y="1681163"/>
            <a:ext cx="5157787"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344269C0-D0D0-40C0-AE8F-2B9EC913BEA3}"/>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F1B8114F-78B3-4A8F-8681-6BD9645ADEF6}"/>
              </a:ext>
            </a:extLst>
          </p:cNvPr>
          <p:cNvSpPr>
            <a:spLocks noGrp="1"/>
          </p:cNvSpPr>
          <p:nvPr>
            <p:ph type="body" sz="quarter" idx="3"/>
          </p:nvPr>
        </p:nvSpPr>
        <p:spPr>
          <a:xfrm>
            <a:off x="6172203" y="1681163"/>
            <a:ext cx="518318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6CEE9A94-D28A-4914-9842-7828EEC3630C}"/>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F170BC94-BC72-49B6-AC66-36E4C6F07EE4}"/>
              </a:ext>
            </a:extLst>
          </p:cNvPr>
          <p:cNvSpPr>
            <a:spLocks noGrp="1"/>
          </p:cNvSpPr>
          <p:nvPr>
            <p:ph type="dt" sz="half" idx="10"/>
          </p:nvPr>
        </p:nvSpPr>
        <p:spPr/>
        <p:txBody>
          <a:bodyPr/>
          <a:lstStyle/>
          <a:p>
            <a:fld id="{B9A0C48B-9D86-4C33-9BD3-2929B1D74E3D}" type="datetime1">
              <a:rPr lang="en-US" smtClean="0">
                <a:solidFill>
                  <a:prstClr val="black">
                    <a:tint val="75000"/>
                  </a:prstClr>
                </a:solidFill>
              </a:rPr>
              <a:pPr/>
              <a:t>6/10/2022</a:t>
            </a:fld>
            <a:endParaRPr lang="en-US" dirty="0">
              <a:solidFill>
                <a:prstClr val="black">
                  <a:tint val="75000"/>
                </a:prstClr>
              </a:solidFill>
            </a:endParaRPr>
          </a:p>
        </p:txBody>
      </p:sp>
      <p:sp>
        <p:nvSpPr>
          <p:cNvPr id="8" name="Footer Placeholder 7">
            <a:extLst>
              <a:ext uri="{FF2B5EF4-FFF2-40B4-BE49-F238E27FC236}">
                <a16:creationId xmlns="" xmlns:a16="http://schemas.microsoft.com/office/drawing/2014/main" id="{A7287E3F-CB7E-456B-9D42-53FBB152F59B}"/>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9" name="Slide Number Placeholder 8">
            <a:extLst>
              <a:ext uri="{FF2B5EF4-FFF2-40B4-BE49-F238E27FC236}">
                <a16:creationId xmlns="" xmlns:a16="http://schemas.microsoft.com/office/drawing/2014/main" id="{77AC9873-B938-45D6-9B12-361DE0D4240C}"/>
              </a:ext>
            </a:extLst>
          </p:cNvPr>
          <p:cNvSpPr>
            <a:spLocks noGrp="1"/>
          </p:cNvSpPr>
          <p:nvPr>
            <p:ph type="sldNum" sz="quarter" idx="12"/>
          </p:nvPr>
        </p:nvSpPr>
        <p:spPr/>
        <p:txBody>
          <a:bodyPr/>
          <a:lstStyle/>
          <a:p>
            <a:fld id="{7DC1BBB0-96F0-4077-A278-0F3FB5C104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635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1B13AF-FBF2-44FB-910E-43A85B35C81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FD84D392-1EFD-4F39-84FA-39BB5ABCEBD3}"/>
              </a:ext>
            </a:extLst>
          </p:cNvPr>
          <p:cNvSpPr>
            <a:spLocks noGrp="1"/>
          </p:cNvSpPr>
          <p:nvPr>
            <p:ph type="dt" sz="half" idx="10"/>
          </p:nvPr>
        </p:nvSpPr>
        <p:spPr/>
        <p:txBody>
          <a:bodyPr/>
          <a:lstStyle/>
          <a:p>
            <a:fld id="{E87B711C-F9D6-42CE-B848-D107B7756573}" type="datetime1">
              <a:rPr lang="en-US" smtClean="0">
                <a:solidFill>
                  <a:prstClr val="black">
                    <a:tint val="75000"/>
                  </a:prstClr>
                </a:solidFill>
              </a:rPr>
              <a:pPr/>
              <a:t>6/10/2022</a:t>
            </a:fld>
            <a:endParaRPr lang="en-US" dirty="0">
              <a:solidFill>
                <a:prstClr val="black">
                  <a:tint val="75000"/>
                </a:prstClr>
              </a:solidFill>
            </a:endParaRPr>
          </a:p>
        </p:txBody>
      </p:sp>
      <p:sp>
        <p:nvSpPr>
          <p:cNvPr id="4" name="Footer Placeholder 3">
            <a:extLst>
              <a:ext uri="{FF2B5EF4-FFF2-40B4-BE49-F238E27FC236}">
                <a16:creationId xmlns="" xmlns:a16="http://schemas.microsoft.com/office/drawing/2014/main" id="{B062F407-E9C6-4504-984F-051FB01B245A}"/>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5" name="Slide Number Placeholder 4">
            <a:extLst>
              <a:ext uri="{FF2B5EF4-FFF2-40B4-BE49-F238E27FC236}">
                <a16:creationId xmlns="" xmlns:a16="http://schemas.microsoft.com/office/drawing/2014/main" id="{28A61E08-CE79-41B3-A53B-C8673A7CC7BA}"/>
              </a:ext>
            </a:extLst>
          </p:cNvPr>
          <p:cNvSpPr>
            <a:spLocks noGrp="1"/>
          </p:cNvSpPr>
          <p:nvPr>
            <p:ph type="sldNum" sz="quarter" idx="12"/>
          </p:nvPr>
        </p:nvSpPr>
        <p:spPr/>
        <p:txBody>
          <a:bodyPr/>
          <a:lstStyle/>
          <a:p>
            <a:fld id="{7DC1BBB0-96F0-4077-A278-0F3FB5C104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909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DBD80EA-F86F-4656-9E14-28D48687278F}"/>
              </a:ext>
            </a:extLst>
          </p:cNvPr>
          <p:cNvSpPr>
            <a:spLocks noGrp="1"/>
          </p:cNvSpPr>
          <p:nvPr>
            <p:ph type="dt" sz="half" idx="10"/>
          </p:nvPr>
        </p:nvSpPr>
        <p:spPr/>
        <p:txBody>
          <a:bodyPr/>
          <a:lstStyle/>
          <a:p>
            <a:fld id="{4C1EAC44-87EE-4E25-9BCB-D1B8F4FDD9D1}" type="datetime1">
              <a:rPr lang="en-US" smtClean="0">
                <a:solidFill>
                  <a:prstClr val="black">
                    <a:tint val="75000"/>
                  </a:prstClr>
                </a:solidFill>
              </a:rPr>
              <a:pPr/>
              <a:t>6/10/2022</a:t>
            </a:fld>
            <a:endParaRPr lang="en-US" dirty="0">
              <a:solidFill>
                <a:prstClr val="black">
                  <a:tint val="75000"/>
                </a:prstClr>
              </a:solidFill>
            </a:endParaRPr>
          </a:p>
        </p:txBody>
      </p:sp>
      <p:sp>
        <p:nvSpPr>
          <p:cNvPr id="3" name="Footer Placeholder 2">
            <a:extLst>
              <a:ext uri="{FF2B5EF4-FFF2-40B4-BE49-F238E27FC236}">
                <a16:creationId xmlns="" xmlns:a16="http://schemas.microsoft.com/office/drawing/2014/main" id="{20F370E0-DB3B-4AC4-AFE1-AF8DF35E0E76}"/>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4" name="Slide Number Placeholder 3">
            <a:extLst>
              <a:ext uri="{FF2B5EF4-FFF2-40B4-BE49-F238E27FC236}">
                <a16:creationId xmlns="" xmlns:a16="http://schemas.microsoft.com/office/drawing/2014/main" id="{652289AD-3D73-43C9-9398-2C76CE407571}"/>
              </a:ext>
            </a:extLst>
          </p:cNvPr>
          <p:cNvSpPr>
            <a:spLocks noGrp="1"/>
          </p:cNvSpPr>
          <p:nvPr>
            <p:ph type="sldNum" sz="quarter" idx="12"/>
          </p:nvPr>
        </p:nvSpPr>
        <p:spPr/>
        <p:txBody>
          <a:bodyPr/>
          <a:lstStyle/>
          <a:p>
            <a:fld id="{7DC1BBB0-96F0-4077-A278-0F3FB5C104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6381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77CE30-81CA-454B-B830-4ADDFB468F8F}"/>
              </a:ext>
            </a:extLst>
          </p:cNvPr>
          <p:cNvSpPr>
            <a:spLocks noGrp="1"/>
          </p:cNvSpPr>
          <p:nvPr>
            <p:ph type="title"/>
          </p:nvPr>
        </p:nvSpPr>
        <p:spPr>
          <a:xfrm>
            <a:off x="839792" y="457200"/>
            <a:ext cx="3932237" cy="1600200"/>
          </a:xfrm>
        </p:spPr>
        <p:txBody>
          <a:bodyPr anchor="b"/>
          <a:lstStyle>
            <a:lvl1pPr>
              <a:defRPr sz="3199"/>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1305EA6A-2737-46C5-8F0A-2D45356794BD}"/>
              </a:ext>
            </a:extLst>
          </p:cNvPr>
          <p:cNvSpPr>
            <a:spLocks noGrp="1"/>
          </p:cNvSpPr>
          <p:nvPr>
            <p:ph idx="1"/>
          </p:nvPr>
        </p:nvSpPr>
        <p:spPr>
          <a:xfrm>
            <a:off x="5183188" y="987447"/>
            <a:ext cx="6172200"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23E2B724-1699-456A-BDDD-158B6665FA15}"/>
              </a:ext>
            </a:extLst>
          </p:cNvPr>
          <p:cNvSpPr>
            <a:spLocks noGrp="1"/>
          </p:cNvSpPr>
          <p:nvPr>
            <p:ph type="body" sz="half" idx="2"/>
          </p:nvPr>
        </p:nvSpPr>
        <p:spPr>
          <a:xfrm>
            <a:off x="839792"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452E22CA-00EE-4833-8649-5EEE7C7877B7}"/>
              </a:ext>
            </a:extLst>
          </p:cNvPr>
          <p:cNvSpPr>
            <a:spLocks noGrp="1"/>
          </p:cNvSpPr>
          <p:nvPr>
            <p:ph type="dt" sz="half" idx="10"/>
          </p:nvPr>
        </p:nvSpPr>
        <p:spPr/>
        <p:txBody>
          <a:bodyPr/>
          <a:lstStyle/>
          <a:p>
            <a:fld id="{E68E44B9-3FFE-4574-9630-3E5A6F960186}" type="datetime1">
              <a:rPr lang="en-US" smtClean="0">
                <a:solidFill>
                  <a:prstClr val="black">
                    <a:tint val="75000"/>
                  </a:prstClr>
                </a:solidFill>
              </a:rPr>
              <a:pPr/>
              <a:t>6/10/2022</a:t>
            </a:fld>
            <a:endParaRPr lang="en-US" dirty="0">
              <a:solidFill>
                <a:prstClr val="black">
                  <a:tint val="75000"/>
                </a:prstClr>
              </a:solidFill>
            </a:endParaRPr>
          </a:p>
        </p:txBody>
      </p:sp>
      <p:sp>
        <p:nvSpPr>
          <p:cNvPr id="6" name="Footer Placeholder 5">
            <a:extLst>
              <a:ext uri="{FF2B5EF4-FFF2-40B4-BE49-F238E27FC236}">
                <a16:creationId xmlns="" xmlns:a16="http://schemas.microsoft.com/office/drawing/2014/main" id="{B9A1EBCF-0A9B-4D56-9E76-4050BE1CC61C}"/>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7" name="Slide Number Placeholder 6">
            <a:extLst>
              <a:ext uri="{FF2B5EF4-FFF2-40B4-BE49-F238E27FC236}">
                <a16:creationId xmlns="" xmlns:a16="http://schemas.microsoft.com/office/drawing/2014/main" id="{C7C1DA4D-DFA0-486B-B33D-C17D91C11EB7}"/>
              </a:ext>
            </a:extLst>
          </p:cNvPr>
          <p:cNvSpPr>
            <a:spLocks noGrp="1"/>
          </p:cNvSpPr>
          <p:nvPr>
            <p:ph type="sldNum" sz="quarter" idx="12"/>
          </p:nvPr>
        </p:nvSpPr>
        <p:spPr/>
        <p:txBody>
          <a:bodyPr/>
          <a:lstStyle/>
          <a:p>
            <a:fld id="{7DC1BBB0-96F0-4077-A278-0F3FB5C104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611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BF3FBE-FDFE-41D2-90AE-AEFDCC463472}"/>
              </a:ext>
            </a:extLst>
          </p:cNvPr>
          <p:cNvSpPr>
            <a:spLocks noGrp="1"/>
          </p:cNvSpPr>
          <p:nvPr>
            <p:ph type="title"/>
          </p:nvPr>
        </p:nvSpPr>
        <p:spPr>
          <a:xfrm>
            <a:off x="839792" y="457200"/>
            <a:ext cx="3932237" cy="1600200"/>
          </a:xfrm>
        </p:spPr>
        <p:txBody>
          <a:bodyPr anchor="b"/>
          <a:lstStyle>
            <a:lvl1pPr>
              <a:defRPr sz="3199"/>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2483BA6F-8D1C-4E1B-BD4D-87FDAF0FD118}"/>
              </a:ext>
            </a:extLst>
          </p:cNvPr>
          <p:cNvSpPr>
            <a:spLocks noGrp="1"/>
          </p:cNvSpPr>
          <p:nvPr>
            <p:ph type="pic" idx="1"/>
          </p:nvPr>
        </p:nvSpPr>
        <p:spPr>
          <a:xfrm>
            <a:off x="5183188" y="987447"/>
            <a:ext cx="6172200"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GB" dirty="0"/>
          </a:p>
        </p:txBody>
      </p:sp>
      <p:sp>
        <p:nvSpPr>
          <p:cNvPr id="4" name="Text Placeholder 3">
            <a:extLst>
              <a:ext uri="{FF2B5EF4-FFF2-40B4-BE49-F238E27FC236}">
                <a16:creationId xmlns="" xmlns:a16="http://schemas.microsoft.com/office/drawing/2014/main" id="{DB4AA63B-E7D2-48DA-BA84-90DA44FDCD1E}"/>
              </a:ext>
            </a:extLst>
          </p:cNvPr>
          <p:cNvSpPr>
            <a:spLocks noGrp="1"/>
          </p:cNvSpPr>
          <p:nvPr>
            <p:ph type="body" sz="half" idx="2"/>
          </p:nvPr>
        </p:nvSpPr>
        <p:spPr>
          <a:xfrm>
            <a:off x="839792"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61B09632-526C-4DE7-82F0-9F6E22B57EE6}"/>
              </a:ext>
            </a:extLst>
          </p:cNvPr>
          <p:cNvSpPr>
            <a:spLocks noGrp="1"/>
          </p:cNvSpPr>
          <p:nvPr>
            <p:ph type="dt" sz="half" idx="10"/>
          </p:nvPr>
        </p:nvSpPr>
        <p:spPr/>
        <p:txBody>
          <a:bodyPr/>
          <a:lstStyle/>
          <a:p>
            <a:fld id="{F866F492-7803-4716-B969-A5873965FF8A}" type="datetime1">
              <a:rPr lang="en-US" smtClean="0">
                <a:solidFill>
                  <a:prstClr val="black">
                    <a:tint val="75000"/>
                  </a:prstClr>
                </a:solidFill>
              </a:rPr>
              <a:pPr/>
              <a:t>6/10/2022</a:t>
            </a:fld>
            <a:endParaRPr lang="en-US" dirty="0">
              <a:solidFill>
                <a:prstClr val="black">
                  <a:tint val="75000"/>
                </a:prstClr>
              </a:solidFill>
            </a:endParaRPr>
          </a:p>
        </p:txBody>
      </p:sp>
      <p:sp>
        <p:nvSpPr>
          <p:cNvPr id="6" name="Footer Placeholder 5">
            <a:extLst>
              <a:ext uri="{FF2B5EF4-FFF2-40B4-BE49-F238E27FC236}">
                <a16:creationId xmlns="" xmlns:a16="http://schemas.microsoft.com/office/drawing/2014/main" id="{4E8EE828-1CDD-4BAC-A927-8C030150F138}"/>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7" name="Slide Number Placeholder 6">
            <a:extLst>
              <a:ext uri="{FF2B5EF4-FFF2-40B4-BE49-F238E27FC236}">
                <a16:creationId xmlns="" xmlns:a16="http://schemas.microsoft.com/office/drawing/2014/main" id="{1AF0E07C-65C4-43F7-AAC4-1233F5B0D782}"/>
              </a:ext>
            </a:extLst>
          </p:cNvPr>
          <p:cNvSpPr>
            <a:spLocks noGrp="1"/>
          </p:cNvSpPr>
          <p:nvPr>
            <p:ph type="sldNum" sz="quarter" idx="12"/>
          </p:nvPr>
        </p:nvSpPr>
        <p:spPr/>
        <p:txBody>
          <a:bodyPr/>
          <a:lstStyle/>
          <a:p>
            <a:fld id="{7DC1BBB0-96F0-4077-A278-0F3FB5C104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451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98A759-D52B-42FD-AFBC-5EFB1D22BBA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9F97E6A0-C242-4E83-829E-1600E8416C2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BB97CB11-113A-45DC-8279-E0D073511F32}"/>
              </a:ext>
            </a:extLst>
          </p:cNvPr>
          <p:cNvSpPr>
            <a:spLocks noGrp="1"/>
          </p:cNvSpPr>
          <p:nvPr>
            <p:ph type="dt" sz="half" idx="10"/>
          </p:nvPr>
        </p:nvSpPr>
        <p:spPr/>
        <p:txBody>
          <a:bodyPr/>
          <a:lstStyle/>
          <a:p>
            <a:fld id="{42DF41C5-B5F2-469F-BA25-292CFCDAF6E0}" type="datetime1">
              <a:rPr lang="en-US" smtClean="0">
                <a:solidFill>
                  <a:prstClr val="black">
                    <a:tint val="75000"/>
                  </a:prstClr>
                </a:solidFill>
              </a:rPr>
              <a:pPr/>
              <a:t>6/10/2022</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004896FC-2A2E-4123-91A3-595C26B55E76}"/>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6" name="Slide Number Placeholder 5">
            <a:extLst>
              <a:ext uri="{FF2B5EF4-FFF2-40B4-BE49-F238E27FC236}">
                <a16:creationId xmlns="" xmlns:a16="http://schemas.microsoft.com/office/drawing/2014/main" id="{059B73DA-4083-429F-86BC-14A41620654F}"/>
              </a:ext>
            </a:extLst>
          </p:cNvPr>
          <p:cNvSpPr>
            <a:spLocks noGrp="1"/>
          </p:cNvSpPr>
          <p:nvPr>
            <p:ph type="sldNum" sz="quarter" idx="12"/>
          </p:nvPr>
        </p:nvSpPr>
        <p:spPr/>
        <p:txBody>
          <a:bodyPr/>
          <a:lstStyle/>
          <a:p>
            <a:fld id="{7DC1BBB0-96F0-4077-A278-0F3FB5C104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774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7589E87-A425-4CBB-AE96-459E542E20FF}"/>
              </a:ext>
            </a:extLst>
          </p:cNvPr>
          <p:cNvSpPr>
            <a:spLocks noGrp="1"/>
          </p:cNvSpPr>
          <p:nvPr>
            <p:ph type="title" orient="vert"/>
          </p:nvPr>
        </p:nvSpPr>
        <p:spPr>
          <a:xfrm>
            <a:off x="8724902"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8BA4DE6A-25D6-40FD-B7D0-4BF221EF0E9C}"/>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9B401793-0648-499E-80FA-39275CEF3E0E}"/>
              </a:ext>
            </a:extLst>
          </p:cNvPr>
          <p:cNvSpPr>
            <a:spLocks noGrp="1"/>
          </p:cNvSpPr>
          <p:nvPr>
            <p:ph type="dt" sz="half" idx="10"/>
          </p:nvPr>
        </p:nvSpPr>
        <p:spPr/>
        <p:txBody>
          <a:bodyPr/>
          <a:lstStyle/>
          <a:p>
            <a:fld id="{E69D85FE-5443-4629-8A1C-6F6EA57CBD60}" type="datetime1">
              <a:rPr lang="en-US" smtClean="0">
                <a:solidFill>
                  <a:prstClr val="black">
                    <a:tint val="75000"/>
                  </a:prstClr>
                </a:solidFill>
              </a:rPr>
              <a:pPr/>
              <a:t>6/10/2022</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287435BC-C7B0-4054-BB59-2296816CBA78}"/>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6" name="Slide Number Placeholder 5">
            <a:extLst>
              <a:ext uri="{FF2B5EF4-FFF2-40B4-BE49-F238E27FC236}">
                <a16:creationId xmlns="" xmlns:a16="http://schemas.microsoft.com/office/drawing/2014/main" id="{A2091945-A58B-47F3-BD8A-7663C75B9D06}"/>
              </a:ext>
            </a:extLst>
          </p:cNvPr>
          <p:cNvSpPr>
            <a:spLocks noGrp="1"/>
          </p:cNvSpPr>
          <p:nvPr>
            <p:ph type="sldNum" sz="quarter" idx="12"/>
          </p:nvPr>
        </p:nvSpPr>
        <p:spPr/>
        <p:txBody>
          <a:bodyPr/>
          <a:lstStyle/>
          <a:p>
            <a:fld id="{7DC1BBB0-96F0-4077-A278-0F3FB5C104D3}"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a:extLst>
              <a:ext uri="{FF2B5EF4-FFF2-40B4-BE49-F238E27FC236}">
                <a16:creationId xmlns="" xmlns:a16="http://schemas.microsoft.com/office/drawing/2014/main" id="{F110AF01-AF6C-410C-9202-2AD9C5ECD7E9}"/>
              </a:ext>
            </a:extLst>
          </p:cNvPr>
          <p:cNvSpPr/>
          <p:nvPr userDrawn="1"/>
        </p:nvSpPr>
        <p:spPr>
          <a:xfrm>
            <a:off x="11888788" y="0"/>
            <a:ext cx="304800" cy="6858000"/>
          </a:xfrm>
          <a:prstGeom prst="rect">
            <a:avLst/>
          </a:prstGeom>
          <a:solidFill>
            <a:schemeClr val="tx2">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defTabSz="914400"/>
            <a:endParaRPr sz="1800" dirty="0">
              <a:solidFill>
                <a:prstClr val="white"/>
              </a:solidFill>
            </a:endParaRPr>
          </a:p>
        </p:txBody>
      </p:sp>
    </p:spTree>
    <p:extLst>
      <p:ext uri="{BB962C8B-B14F-4D97-AF65-F5344CB8AC3E}">
        <p14:creationId xmlns:p14="http://schemas.microsoft.com/office/powerpoint/2010/main" val="74820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891FB85-3223-457D-8848-A16811F1786D}" type="slidenum">
              <a:rPr lang="en-GB" smtClean="0"/>
              <a:pPr/>
              <a:t>‹#›</a:t>
            </a:fld>
            <a:endParaRPr lang="en-GB" dirty="0"/>
          </a:p>
        </p:txBody>
      </p:sp>
      <p:sp>
        <p:nvSpPr>
          <p:cNvPr id="4" name="Rounded Rectangle 3"/>
          <p:cNvSpPr/>
          <p:nvPr userDrawn="1"/>
        </p:nvSpPr>
        <p:spPr>
          <a:xfrm>
            <a:off x="431372" y="209465"/>
            <a:ext cx="7968885" cy="866547"/>
          </a:xfrm>
          <a:prstGeom prst="roundRect">
            <a:avLst/>
          </a:prstGeom>
          <a:solidFill>
            <a:schemeClr val="lt1">
              <a:alpha val="90000"/>
            </a:schemeClr>
          </a:solidFill>
          <a:ln>
            <a:solidFill>
              <a:srgbClr val="330072"/>
            </a:solidFill>
          </a:ln>
        </p:spPr>
        <p:style>
          <a:lnRef idx="2">
            <a:schemeClr val="accent1"/>
          </a:lnRef>
          <a:fillRef idx="1">
            <a:schemeClr val="lt1"/>
          </a:fillRef>
          <a:effectRef idx="0">
            <a:schemeClr val="accent1"/>
          </a:effectRef>
          <a:fontRef idx="minor">
            <a:schemeClr val="dk1"/>
          </a:fontRef>
        </p:style>
        <p:txBody>
          <a:bodyPr lIns="91438" tIns="45719" rIns="91438" bIns="45719" rtlCol="0" anchor="ctr"/>
          <a:lstStyle/>
          <a:p>
            <a:pPr algn="l"/>
            <a:endParaRPr lang="en-GB" sz="2400" b="1" dirty="0">
              <a:solidFill>
                <a:srgbClr val="330072"/>
              </a:solidFill>
            </a:endParaRPr>
          </a:p>
        </p:txBody>
      </p:sp>
      <p:sp>
        <p:nvSpPr>
          <p:cNvPr id="5" name="Text Placeholder 8"/>
          <p:cNvSpPr>
            <a:spLocks noGrp="1"/>
          </p:cNvSpPr>
          <p:nvPr>
            <p:ph type="body" sz="quarter" idx="14" hasCustomPrompt="1"/>
          </p:nvPr>
        </p:nvSpPr>
        <p:spPr>
          <a:xfrm>
            <a:off x="623393" y="355893"/>
            <a:ext cx="7584843" cy="552828"/>
          </a:xfrm>
          <a:prstGeom prst="rect">
            <a:avLst/>
          </a:prstGeom>
        </p:spPr>
        <p:txBody>
          <a:bodyPr lIns="91438" tIns="45719" rIns="91438" bIns="45719"/>
          <a:lstStyle>
            <a:lvl1pPr marL="0" indent="0" algn="l">
              <a:buNone/>
              <a:defRPr sz="2800" b="1" baseline="0">
                <a:solidFill>
                  <a:srgbClr val="330072"/>
                </a:solidFill>
              </a:defRPr>
            </a:lvl1pPr>
            <a:lvl2pPr>
              <a:defRPr sz="3200"/>
            </a:lvl2pPr>
            <a:lvl3pPr>
              <a:defRPr sz="2800"/>
            </a:lvl3pPr>
            <a:lvl4pPr>
              <a:defRPr sz="2400"/>
            </a:lvl4pPr>
            <a:lvl5pPr>
              <a:defRPr sz="2400"/>
            </a:lvl5pPr>
          </a:lstStyle>
          <a:p>
            <a:pPr lvl="0"/>
            <a:r>
              <a:rPr lang="en-US" dirty="0"/>
              <a:t>Title here</a:t>
            </a:r>
            <a:endParaRPr lang="en-GB" dirty="0"/>
          </a:p>
        </p:txBody>
      </p:sp>
    </p:spTree>
    <p:extLst>
      <p:ext uri="{BB962C8B-B14F-4D97-AF65-F5344CB8AC3E}">
        <p14:creationId xmlns:p14="http://schemas.microsoft.com/office/powerpoint/2010/main" val="1918091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30122A-8889-4385-AE9D-408AFECB137B}"/>
              </a:ext>
            </a:extLst>
          </p:cNvPr>
          <p:cNvSpPr>
            <a:spLocks noGrp="1"/>
          </p:cNvSpPr>
          <p:nvPr>
            <p:ph type="ctrTitle"/>
          </p:nvPr>
        </p:nvSpPr>
        <p:spPr>
          <a:xfrm>
            <a:off x="1524011"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F2A847F1-14EA-4FAF-99A7-D6820D57092D}"/>
              </a:ext>
            </a:extLst>
          </p:cNvPr>
          <p:cNvSpPr>
            <a:spLocks noGrp="1"/>
          </p:cNvSpPr>
          <p:nvPr>
            <p:ph type="subTitle" idx="1"/>
          </p:nvPr>
        </p:nvSpPr>
        <p:spPr>
          <a:xfrm>
            <a:off x="1524011" y="3602077"/>
            <a:ext cx="9144000" cy="1655763"/>
          </a:xfrm>
        </p:spPr>
        <p:txBody>
          <a:bodyPr/>
          <a:lstStyle>
            <a:lvl1pPr marL="0" indent="0" algn="ctr">
              <a:buNone/>
              <a:defRPr sz="2400"/>
            </a:lvl1pPr>
            <a:lvl2pPr marL="457051" indent="0" algn="ctr">
              <a:buNone/>
              <a:defRPr sz="2000"/>
            </a:lvl2pPr>
            <a:lvl3pPr marL="914104" indent="0" algn="ctr">
              <a:buNone/>
              <a:defRPr sz="1700"/>
            </a:lvl3pPr>
            <a:lvl4pPr marL="1371155" indent="0" algn="ctr">
              <a:buNone/>
              <a:defRPr sz="1600"/>
            </a:lvl4pPr>
            <a:lvl5pPr marL="1828205" indent="0" algn="ctr">
              <a:buNone/>
              <a:defRPr sz="1600"/>
            </a:lvl5pPr>
            <a:lvl6pPr marL="2285258" indent="0" algn="ctr">
              <a:buNone/>
              <a:defRPr sz="1600"/>
            </a:lvl6pPr>
            <a:lvl7pPr marL="2742309" indent="0" algn="ctr">
              <a:buNone/>
              <a:defRPr sz="1600"/>
            </a:lvl7pPr>
            <a:lvl8pPr marL="3199360" indent="0" algn="ctr">
              <a:buNone/>
              <a:defRPr sz="1600"/>
            </a:lvl8pPr>
            <a:lvl9pPr marL="3656411"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7E7F325D-D689-4277-B79E-451043996F46}"/>
              </a:ext>
            </a:extLst>
          </p:cNvPr>
          <p:cNvSpPr>
            <a:spLocks noGrp="1"/>
          </p:cNvSpPr>
          <p:nvPr>
            <p:ph type="dt" sz="half" idx="10"/>
          </p:nvPr>
        </p:nvSpPr>
        <p:spPr/>
        <p:txBody>
          <a:bodyPr/>
          <a:lstStyle/>
          <a:p>
            <a:fld id="{80BBE6BF-C811-45BB-8BA9-22EFF2B83FFA}" type="datetime1">
              <a:rPr lang="en-US" smtClean="0">
                <a:solidFill>
                  <a:prstClr val="black">
                    <a:tint val="75000"/>
                  </a:prstClr>
                </a:solidFill>
              </a:rPr>
              <a:pPr/>
              <a:t>6/10/2022</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970C7846-48C1-485C-BCD2-688F14E39D24}"/>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6" name="Slide Number Placeholder 5">
            <a:extLst>
              <a:ext uri="{FF2B5EF4-FFF2-40B4-BE49-F238E27FC236}">
                <a16:creationId xmlns="" xmlns:a16="http://schemas.microsoft.com/office/drawing/2014/main" id="{F42B87AF-507E-4C02-AC5E-DA068EC65EE7}"/>
              </a:ext>
            </a:extLst>
          </p:cNvPr>
          <p:cNvSpPr>
            <a:spLocks noGrp="1"/>
          </p:cNvSpPr>
          <p:nvPr>
            <p:ph type="sldNum" sz="quarter" idx="12"/>
          </p:nvPr>
        </p:nvSpPr>
        <p:spPr/>
        <p:txBody>
          <a:bodyPr/>
          <a:lstStyle/>
          <a:p>
            <a:fld id="{7DC1BBB0-96F0-4077-A278-0F3FB5C104D3}" type="slidenum">
              <a:rPr lang="en-US" smtClean="0">
                <a:solidFill>
                  <a:prstClr val="black">
                    <a:tint val="75000"/>
                  </a:prstClr>
                </a:solidFill>
              </a:rPr>
              <a:pPr/>
              <a:t>‹#›</a:t>
            </a:fld>
            <a:endParaRPr lang="en-US" dirty="0">
              <a:solidFill>
                <a:prstClr val="black">
                  <a:tint val="75000"/>
                </a:prstClr>
              </a:solidFill>
            </a:endParaRPr>
          </a:p>
        </p:txBody>
      </p:sp>
      <p:pic>
        <p:nvPicPr>
          <p:cNvPr id="7" name="Picture 2">
            <a:extLst>
              <a:ext uri="{FF2B5EF4-FFF2-40B4-BE49-F238E27FC236}">
                <a16:creationId xmlns="" xmlns:a16="http://schemas.microsoft.com/office/drawing/2014/main" id="{C3B234A4-E1C0-4FD0-BA7F-874F7CF77FC1}"/>
              </a:ext>
            </a:extLst>
          </p:cNvPr>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ltGray">
          <a:xfrm>
            <a:off x="25" y="0"/>
            <a:ext cx="1803871" cy="6858000"/>
          </a:xfrm>
          <a:prstGeom prst="rect">
            <a:avLst/>
          </a:prstGeom>
          <a:noFill/>
          <a:ln>
            <a:noFill/>
          </a:ln>
        </p:spPr>
      </p:pic>
      <p:sp>
        <p:nvSpPr>
          <p:cNvPr id="8" name="Rectangle 7">
            <a:extLst>
              <a:ext uri="{FF2B5EF4-FFF2-40B4-BE49-F238E27FC236}">
                <a16:creationId xmlns="" xmlns:a16="http://schemas.microsoft.com/office/drawing/2014/main" id="{DECE322A-0423-48C6-AB51-4C13E0186DC0}"/>
              </a:ext>
            </a:extLst>
          </p:cNvPr>
          <p:cNvSpPr/>
          <p:nvPr userDrawn="1"/>
        </p:nvSpPr>
        <p:spPr>
          <a:xfrm>
            <a:off x="11895673" y="0"/>
            <a:ext cx="304800" cy="6858000"/>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6" tIns="60948" rIns="121896" bIns="60948" rtlCol="0" anchor="ctr"/>
          <a:lstStyle/>
          <a:p>
            <a:pPr algn="ctr"/>
            <a:endParaRPr dirty="0">
              <a:solidFill>
                <a:prstClr val="white"/>
              </a:solidFill>
            </a:endParaRPr>
          </a:p>
        </p:txBody>
      </p:sp>
    </p:spTree>
    <p:extLst>
      <p:ext uri="{BB962C8B-B14F-4D97-AF65-F5344CB8AC3E}">
        <p14:creationId xmlns:p14="http://schemas.microsoft.com/office/powerpoint/2010/main" val="93016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1BF4A0-FF94-432E-A46A-4405B9F99F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7714910E-D973-4A90-88C9-2B2E7703CE0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141BD88-F1A5-4158-B0F4-FE40FD04CF02}"/>
              </a:ext>
            </a:extLst>
          </p:cNvPr>
          <p:cNvSpPr>
            <a:spLocks noGrp="1"/>
          </p:cNvSpPr>
          <p:nvPr>
            <p:ph type="dt" sz="half" idx="10"/>
          </p:nvPr>
        </p:nvSpPr>
        <p:spPr/>
        <p:txBody>
          <a:bodyPr/>
          <a:lstStyle/>
          <a:p>
            <a:fld id="{F39362CC-4597-4E8E-AFE5-237B3DA1FF07}" type="datetime1">
              <a:rPr lang="en-US" smtClean="0">
                <a:solidFill>
                  <a:prstClr val="black">
                    <a:tint val="75000"/>
                  </a:prstClr>
                </a:solidFill>
              </a:rPr>
              <a:pPr/>
              <a:t>6/10/2022</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A62DFCB7-8380-4FC2-A3E5-919CA30AB543}"/>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6" name="Slide Number Placeholder 5">
            <a:extLst>
              <a:ext uri="{FF2B5EF4-FFF2-40B4-BE49-F238E27FC236}">
                <a16:creationId xmlns="" xmlns:a16="http://schemas.microsoft.com/office/drawing/2014/main" id="{C827A548-0982-4CE8-8505-99E0B6FD2E90}"/>
              </a:ext>
            </a:extLst>
          </p:cNvPr>
          <p:cNvSpPr>
            <a:spLocks noGrp="1"/>
          </p:cNvSpPr>
          <p:nvPr>
            <p:ph type="sldNum" sz="quarter" idx="12"/>
          </p:nvPr>
        </p:nvSpPr>
        <p:spPr/>
        <p:txBody>
          <a:bodyPr/>
          <a:lstStyle/>
          <a:p>
            <a:fld id="{7DC1BBB0-96F0-4077-A278-0F3FB5C104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7258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B43D1A-8040-43BD-9772-3DEDC79379BE}"/>
              </a:ext>
            </a:extLst>
          </p:cNvPr>
          <p:cNvSpPr>
            <a:spLocks noGrp="1"/>
          </p:cNvSpPr>
          <p:nvPr>
            <p:ph type="title"/>
          </p:nvPr>
        </p:nvSpPr>
        <p:spPr>
          <a:xfrm>
            <a:off x="831851" y="1709781"/>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17A325AD-F04C-4496-925A-FD88F9C03DB6}"/>
              </a:ext>
            </a:extLst>
          </p:cNvPr>
          <p:cNvSpPr>
            <a:spLocks noGrp="1"/>
          </p:cNvSpPr>
          <p:nvPr>
            <p:ph type="body" idx="1"/>
          </p:nvPr>
        </p:nvSpPr>
        <p:spPr>
          <a:xfrm>
            <a:off x="831851" y="4589505"/>
            <a:ext cx="10515600" cy="1500187"/>
          </a:xfrm>
        </p:spPr>
        <p:txBody>
          <a:bodyPr/>
          <a:lstStyle>
            <a:lvl1pPr marL="0" indent="0">
              <a:buNone/>
              <a:defRPr sz="2400">
                <a:solidFill>
                  <a:schemeClr val="tx1">
                    <a:tint val="75000"/>
                  </a:schemeClr>
                </a:solidFill>
              </a:defRPr>
            </a:lvl1pPr>
            <a:lvl2pPr marL="457051" indent="0">
              <a:buNone/>
              <a:defRPr sz="2000">
                <a:solidFill>
                  <a:schemeClr val="tx1">
                    <a:tint val="75000"/>
                  </a:schemeClr>
                </a:solidFill>
              </a:defRPr>
            </a:lvl2pPr>
            <a:lvl3pPr marL="914104" indent="0">
              <a:buNone/>
              <a:defRPr sz="1700">
                <a:solidFill>
                  <a:schemeClr val="tx1">
                    <a:tint val="75000"/>
                  </a:schemeClr>
                </a:solidFill>
              </a:defRPr>
            </a:lvl3pPr>
            <a:lvl4pPr marL="1371155" indent="0">
              <a:buNone/>
              <a:defRPr sz="1600">
                <a:solidFill>
                  <a:schemeClr val="tx1">
                    <a:tint val="75000"/>
                  </a:schemeClr>
                </a:solidFill>
              </a:defRPr>
            </a:lvl4pPr>
            <a:lvl5pPr marL="1828205" indent="0">
              <a:buNone/>
              <a:defRPr sz="1600">
                <a:solidFill>
                  <a:schemeClr val="tx1">
                    <a:tint val="75000"/>
                  </a:schemeClr>
                </a:solidFill>
              </a:defRPr>
            </a:lvl5pPr>
            <a:lvl6pPr marL="2285258" indent="0">
              <a:buNone/>
              <a:defRPr sz="1600">
                <a:solidFill>
                  <a:schemeClr val="tx1">
                    <a:tint val="75000"/>
                  </a:schemeClr>
                </a:solidFill>
              </a:defRPr>
            </a:lvl6pPr>
            <a:lvl7pPr marL="2742309" indent="0">
              <a:buNone/>
              <a:defRPr sz="1600">
                <a:solidFill>
                  <a:schemeClr val="tx1">
                    <a:tint val="75000"/>
                  </a:schemeClr>
                </a:solidFill>
              </a:defRPr>
            </a:lvl7pPr>
            <a:lvl8pPr marL="3199360" indent="0">
              <a:buNone/>
              <a:defRPr sz="1600">
                <a:solidFill>
                  <a:schemeClr val="tx1">
                    <a:tint val="75000"/>
                  </a:schemeClr>
                </a:solidFill>
              </a:defRPr>
            </a:lvl8pPr>
            <a:lvl9pPr marL="3656411"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3E23A7C7-25B7-4F84-84D2-2823E4F070CA}"/>
              </a:ext>
            </a:extLst>
          </p:cNvPr>
          <p:cNvSpPr>
            <a:spLocks noGrp="1"/>
          </p:cNvSpPr>
          <p:nvPr>
            <p:ph type="dt" sz="half" idx="10"/>
          </p:nvPr>
        </p:nvSpPr>
        <p:spPr/>
        <p:txBody>
          <a:bodyPr/>
          <a:lstStyle/>
          <a:p>
            <a:fld id="{E1F63988-78D4-46C4-B808-1786C6A42859}" type="datetime1">
              <a:rPr lang="en-US" smtClean="0">
                <a:solidFill>
                  <a:prstClr val="black">
                    <a:tint val="75000"/>
                  </a:prstClr>
                </a:solidFill>
              </a:rPr>
              <a:pPr/>
              <a:t>6/10/2022</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82E0BCC6-C3AA-461F-9E48-39279154E444}"/>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6" name="Slide Number Placeholder 5">
            <a:extLst>
              <a:ext uri="{FF2B5EF4-FFF2-40B4-BE49-F238E27FC236}">
                <a16:creationId xmlns="" xmlns:a16="http://schemas.microsoft.com/office/drawing/2014/main" id="{519F588E-D0E2-423D-97CD-8DA71609EDBB}"/>
              </a:ext>
            </a:extLst>
          </p:cNvPr>
          <p:cNvSpPr>
            <a:spLocks noGrp="1"/>
          </p:cNvSpPr>
          <p:nvPr>
            <p:ph type="sldNum" sz="quarter" idx="12"/>
          </p:nvPr>
        </p:nvSpPr>
        <p:spPr/>
        <p:txBody>
          <a:bodyPr/>
          <a:lstStyle/>
          <a:p>
            <a:fld id="{7DC1BBB0-96F0-4077-A278-0F3FB5C104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607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7815F2-5D72-48F2-88C1-484E0A49BE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632F46C3-9FD6-4F8E-9F60-FE4C76A83825}"/>
              </a:ext>
            </a:extLst>
          </p:cNvPr>
          <p:cNvSpPr>
            <a:spLocks noGrp="1"/>
          </p:cNvSpPr>
          <p:nvPr>
            <p:ph sz="half" idx="1"/>
          </p:nvPr>
        </p:nvSpPr>
        <p:spPr>
          <a:xfrm>
            <a:off x="838211"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B9497C41-278A-4ECA-8CFE-9F76673CA9A2}"/>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29F017E2-F091-478A-B615-A4F62539FAE8}"/>
              </a:ext>
            </a:extLst>
          </p:cNvPr>
          <p:cNvSpPr>
            <a:spLocks noGrp="1"/>
          </p:cNvSpPr>
          <p:nvPr>
            <p:ph type="dt" sz="half" idx="10"/>
          </p:nvPr>
        </p:nvSpPr>
        <p:spPr/>
        <p:txBody>
          <a:bodyPr/>
          <a:lstStyle/>
          <a:p>
            <a:fld id="{A482C1EE-CCC0-4F27-8918-BF938AC1419F}" type="datetime1">
              <a:rPr lang="en-US" smtClean="0">
                <a:solidFill>
                  <a:prstClr val="black">
                    <a:tint val="75000"/>
                  </a:prstClr>
                </a:solidFill>
              </a:rPr>
              <a:pPr/>
              <a:t>6/10/2022</a:t>
            </a:fld>
            <a:endParaRPr lang="en-US" dirty="0">
              <a:solidFill>
                <a:prstClr val="black">
                  <a:tint val="75000"/>
                </a:prstClr>
              </a:solidFill>
            </a:endParaRPr>
          </a:p>
        </p:txBody>
      </p:sp>
      <p:sp>
        <p:nvSpPr>
          <p:cNvPr id="6" name="Footer Placeholder 5">
            <a:extLst>
              <a:ext uri="{FF2B5EF4-FFF2-40B4-BE49-F238E27FC236}">
                <a16:creationId xmlns="" xmlns:a16="http://schemas.microsoft.com/office/drawing/2014/main" id="{25FD1F48-78AD-4798-8A03-EC58FE42E31E}"/>
              </a:ext>
            </a:extLst>
          </p:cNvPr>
          <p:cNvSpPr>
            <a:spLocks noGrp="1"/>
          </p:cNvSpPr>
          <p:nvPr>
            <p:ph type="ftr" sz="quarter" idx="11"/>
          </p:nvPr>
        </p:nvSpPr>
        <p:spPr/>
        <p:txBody>
          <a:bodyPr/>
          <a:lstStyle/>
          <a:p>
            <a:r>
              <a:rPr lang="en-US" dirty="0">
                <a:solidFill>
                  <a:prstClr val="black">
                    <a:tint val="75000"/>
                  </a:prstClr>
                </a:solidFill>
              </a:rPr>
              <a:t>Add a footer</a:t>
            </a:r>
          </a:p>
        </p:txBody>
      </p:sp>
      <p:sp>
        <p:nvSpPr>
          <p:cNvPr id="7" name="Slide Number Placeholder 6">
            <a:extLst>
              <a:ext uri="{FF2B5EF4-FFF2-40B4-BE49-F238E27FC236}">
                <a16:creationId xmlns="" xmlns:a16="http://schemas.microsoft.com/office/drawing/2014/main" id="{971B2339-BB5C-4A5A-8D1A-C5A3329B3039}"/>
              </a:ext>
            </a:extLst>
          </p:cNvPr>
          <p:cNvSpPr>
            <a:spLocks noGrp="1"/>
          </p:cNvSpPr>
          <p:nvPr>
            <p:ph type="sldNum" sz="quarter" idx="12"/>
          </p:nvPr>
        </p:nvSpPr>
        <p:spPr/>
        <p:txBody>
          <a:bodyPr/>
          <a:lstStyle/>
          <a:p>
            <a:fld id="{7DC1BBB0-96F0-4077-A278-0F3FB5C104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984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8985699" y="6272481"/>
            <a:ext cx="2844800" cy="288032"/>
          </a:xfrm>
          <a:prstGeom prst="rect">
            <a:avLst/>
          </a:prstGeom>
        </p:spPr>
        <p:txBody>
          <a:bodyPr lIns="91438" tIns="45719" rIns="91438" bIns="45719"/>
          <a:lstStyle>
            <a:lvl1pPr algn="r">
              <a:defRPr sz="1200">
                <a:solidFill>
                  <a:schemeClr val="bg1"/>
                </a:solidFill>
              </a:defRPr>
            </a:lvl1pPr>
          </a:lstStyle>
          <a:p>
            <a:fld id="{C891FB85-3223-457D-8848-A16811F1786D}" type="slidenum">
              <a:rPr lang="en-GB" smtClean="0"/>
              <a:pPr/>
              <a:t>‹#›</a:t>
            </a:fld>
            <a:endParaRPr lang="en-GB" dirty="0"/>
          </a:p>
        </p:txBody>
      </p:sp>
    </p:spTree>
    <p:extLst>
      <p:ext uri="{BB962C8B-B14F-4D97-AF65-F5344CB8AC3E}">
        <p14:creationId xmlns:p14="http://schemas.microsoft.com/office/powerpoint/2010/main" val="3427909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59918DE-6522-4895-BFD6-4D18E470A919}"/>
              </a:ext>
            </a:extLst>
          </p:cNvPr>
          <p:cNvSpPr>
            <a:spLocks noGrp="1"/>
          </p:cNvSpPr>
          <p:nvPr>
            <p:ph type="title"/>
          </p:nvPr>
        </p:nvSpPr>
        <p:spPr>
          <a:xfrm>
            <a:off x="838201" y="365129"/>
            <a:ext cx="10515600" cy="1325563"/>
          </a:xfrm>
          <a:prstGeom prst="rect">
            <a:avLst/>
          </a:prstGeom>
        </p:spPr>
        <p:txBody>
          <a:bodyPr vert="horz" lIns="91438" tIns="45719" rIns="91438" bIns="45719"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3C354EB5-4566-403D-B4CF-65E87CB826ED}"/>
              </a:ext>
            </a:extLst>
          </p:cNvPr>
          <p:cNvSpPr>
            <a:spLocks noGrp="1"/>
          </p:cNvSpPr>
          <p:nvPr>
            <p:ph type="body" idx="1"/>
          </p:nvPr>
        </p:nvSpPr>
        <p:spPr>
          <a:xfrm>
            <a:off x="838201" y="1825625"/>
            <a:ext cx="10515600" cy="4351339"/>
          </a:xfrm>
          <a:prstGeom prst="rect">
            <a:avLst/>
          </a:prstGeom>
        </p:spPr>
        <p:txBody>
          <a:bodyPr vert="horz" lIns="91438" tIns="45719" rIns="91438" bIns="4571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7BA70F1A-558D-4F97-B4C5-D05483FFC690}"/>
              </a:ext>
            </a:extLst>
          </p:cNvPr>
          <p:cNvSpPr>
            <a:spLocks noGrp="1"/>
          </p:cNvSpPr>
          <p:nvPr>
            <p:ph type="dt" sz="half" idx="2"/>
          </p:nvPr>
        </p:nvSpPr>
        <p:spPr>
          <a:xfrm>
            <a:off x="838200" y="6356392"/>
            <a:ext cx="27432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fld id="{FD004168-AADC-4457-9784-543656FEE4FC}" type="datetime1">
              <a:rPr lang="en-US" smtClean="0">
                <a:solidFill>
                  <a:prstClr val="black">
                    <a:tint val="75000"/>
                  </a:prstClr>
                </a:solidFill>
              </a:rPr>
              <a:pPr/>
              <a:t>6/10/2022</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99EEF8ED-A85C-47FD-ACF5-D75B46917295}"/>
              </a:ext>
            </a:extLst>
          </p:cNvPr>
          <p:cNvSpPr>
            <a:spLocks noGrp="1"/>
          </p:cNvSpPr>
          <p:nvPr>
            <p:ph type="ftr" sz="quarter" idx="3"/>
          </p:nvPr>
        </p:nvSpPr>
        <p:spPr>
          <a:xfrm>
            <a:off x="4038601" y="6356392"/>
            <a:ext cx="41148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r>
              <a:rPr lang="en-US" dirty="0">
                <a:solidFill>
                  <a:prstClr val="black">
                    <a:tint val="75000"/>
                  </a:prstClr>
                </a:solidFill>
              </a:rPr>
              <a:t>Add a footer</a:t>
            </a:r>
          </a:p>
        </p:txBody>
      </p:sp>
      <p:sp>
        <p:nvSpPr>
          <p:cNvPr id="6" name="Slide Number Placeholder 5">
            <a:extLst>
              <a:ext uri="{FF2B5EF4-FFF2-40B4-BE49-F238E27FC236}">
                <a16:creationId xmlns="" xmlns:a16="http://schemas.microsoft.com/office/drawing/2014/main" id="{1B82039C-EC5F-4B9A-A866-E7F68CBA7D3C}"/>
              </a:ext>
            </a:extLst>
          </p:cNvPr>
          <p:cNvSpPr>
            <a:spLocks noGrp="1"/>
          </p:cNvSpPr>
          <p:nvPr>
            <p:ph type="sldNum" sz="quarter" idx="4"/>
          </p:nvPr>
        </p:nvSpPr>
        <p:spPr>
          <a:xfrm>
            <a:off x="8610600" y="6356392"/>
            <a:ext cx="27432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7DC1BBB0-96F0-4077-A278-0F3FB5C104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3019291"/>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10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25" indent="-228525" algn="l" defTabSz="91410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578" indent="-228525" algn="l" defTabSz="91410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29" indent="-228525" algn="l" defTabSz="91410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680" indent="-228525" algn="l" defTabSz="914104"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4pPr>
      <a:lvl5pPr marL="2056731" indent="-228525" algn="l" defTabSz="914104"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5pPr>
      <a:lvl6pPr marL="2513784" indent="-228525" algn="l" defTabSz="914104"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6pPr>
      <a:lvl7pPr marL="2970834" indent="-228525" algn="l" defTabSz="914104"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7pPr>
      <a:lvl8pPr marL="3427885" indent="-228525" algn="l" defTabSz="914104"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8pPr>
      <a:lvl9pPr marL="3884938" indent="-228525" algn="l" defTabSz="914104"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914104" rtl="0" eaLnBrk="1" latinLnBrk="0" hangingPunct="1">
        <a:defRPr sz="1700" kern="1200">
          <a:solidFill>
            <a:schemeClr val="tx1"/>
          </a:solidFill>
          <a:latin typeface="+mn-lt"/>
          <a:ea typeface="+mn-ea"/>
          <a:cs typeface="+mn-cs"/>
        </a:defRPr>
      </a:lvl1pPr>
      <a:lvl2pPr marL="457051" algn="l" defTabSz="914104" rtl="0" eaLnBrk="1" latinLnBrk="0" hangingPunct="1">
        <a:defRPr sz="1700" kern="1200">
          <a:solidFill>
            <a:schemeClr val="tx1"/>
          </a:solidFill>
          <a:latin typeface="+mn-lt"/>
          <a:ea typeface="+mn-ea"/>
          <a:cs typeface="+mn-cs"/>
        </a:defRPr>
      </a:lvl2pPr>
      <a:lvl3pPr marL="914104" algn="l" defTabSz="914104" rtl="0" eaLnBrk="1" latinLnBrk="0" hangingPunct="1">
        <a:defRPr sz="1700" kern="1200">
          <a:solidFill>
            <a:schemeClr val="tx1"/>
          </a:solidFill>
          <a:latin typeface="+mn-lt"/>
          <a:ea typeface="+mn-ea"/>
          <a:cs typeface="+mn-cs"/>
        </a:defRPr>
      </a:lvl3pPr>
      <a:lvl4pPr marL="1371155" algn="l" defTabSz="914104" rtl="0" eaLnBrk="1" latinLnBrk="0" hangingPunct="1">
        <a:defRPr sz="1700" kern="1200">
          <a:solidFill>
            <a:schemeClr val="tx1"/>
          </a:solidFill>
          <a:latin typeface="+mn-lt"/>
          <a:ea typeface="+mn-ea"/>
          <a:cs typeface="+mn-cs"/>
        </a:defRPr>
      </a:lvl4pPr>
      <a:lvl5pPr marL="1828205" algn="l" defTabSz="914104" rtl="0" eaLnBrk="1" latinLnBrk="0" hangingPunct="1">
        <a:defRPr sz="1700" kern="1200">
          <a:solidFill>
            <a:schemeClr val="tx1"/>
          </a:solidFill>
          <a:latin typeface="+mn-lt"/>
          <a:ea typeface="+mn-ea"/>
          <a:cs typeface="+mn-cs"/>
        </a:defRPr>
      </a:lvl5pPr>
      <a:lvl6pPr marL="2285258" algn="l" defTabSz="914104" rtl="0" eaLnBrk="1" latinLnBrk="0" hangingPunct="1">
        <a:defRPr sz="1700" kern="1200">
          <a:solidFill>
            <a:schemeClr val="tx1"/>
          </a:solidFill>
          <a:latin typeface="+mn-lt"/>
          <a:ea typeface="+mn-ea"/>
          <a:cs typeface="+mn-cs"/>
        </a:defRPr>
      </a:lvl6pPr>
      <a:lvl7pPr marL="2742309" algn="l" defTabSz="914104" rtl="0" eaLnBrk="1" latinLnBrk="0" hangingPunct="1">
        <a:defRPr sz="1700" kern="1200">
          <a:solidFill>
            <a:schemeClr val="tx1"/>
          </a:solidFill>
          <a:latin typeface="+mn-lt"/>
          <a:ea typeface="+mn-ea"/>
          <a:cs typeface="+mn-cs"/>
        </a:defRPr>
      </a:lvl7pPr>
      <a:lvl8pPr marL="3199360" algn="l" defTabSz="914104" rtl="0" eaLnBrk="1" latinLnBrk="0" hangingPunct="1">
        <a:defRPr sz="1700" kern="1200">
          <a:solidFill>
            <a:schemeClr val="tx1"/>
          </a:solidFill>
          <a:latin typeface="+mn-lt"/>
          <a:ea typeface="+mn-ea"/>
          <a:cs typeface="+mn-cs"/>
        </a:defRPr>
      </a:lvl8pPr>
      <a:lvl9pPr marL="3656411" algn="l" defTabSz="914104" rtl="0" eaLnBrk="1" latinLnBrk="0" hangingPunct="1">
        <a:defRPr sz="17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guide id="3" pos="1199" userDrawn="1">
          <p15:clr>
            <a:srgbClr val="F26B43"/>
          </p15:clr>
        </p15:guide>
        <p15:guide id="4" pos="719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59918DE-6522-4895-BFD6-4D18E470A919}"/>
              </a:ext>
            </a:extLst>
          </p:cNvPr>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3C354EB5-4566-403D-B4CF-65E87CB826ED}"/>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7BA70F1A-558D-4F97-B4C5-D05483FFC690}"/>
              </a:ext>
            </a:extLst>
          </p:cNvPr>
          <p:cNvSpPr>
            <a:spLocks noGrp="1"/>
          </p:cNvSpPr>
          <p:nvPr>
            <p:ph type="dt" sz="half" idx="2"/>
          </p:nvPr>
        </p:nvSpPr>
        <p:spPr>
          <a:xfrm>
            <a:off x="838200" y="635638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D004168-AADC-4457-9784-543656FEE4FC}" type="datetime1">
              <a:rPr lang="en-US" smtClean="0">
                <a:solidFill>
                  <a:prstClr val="black">
                    <a:tint val="75000"/>
                  </a:prstClr>
                </a:solidFill>
              </a:rPr>
              <a:pPr defTabSz="914400"/>
              <a:t>6/10/2022</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99EEF8ED-A85C-47FD-ACF5-D75B46917295}"/>
              </a:ext>
            </a:extLst>
          </p:cNvPr>
          <p:cNvSpPr>
            <a:spLocks noGrp="1"/>
          </p:cNvSpPr>
          <p:nvPr>
            <p:ph type="ftr" sz="quarter" idx="3"/>
          </p:nvPr>
        </p:nvSpPr>
        <p:spPr>
          <a:xfrm>
            <a:off x="4038601" y="635638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en-US" dirty="0">
                <a:solidFill>
                  <a:prstClr val="black">
                    <a:tint val="75000"/>
                  </a:prstClr>
                </a:solidFill>
              </a:rPr>
              <a:t>Add a footer</a:t>
            </a:r>
          </a:p>
        </p:txBody>
      </p:sp>
      <p:sp>
        <p:nvSpPr>
          <p:cNvPr id="6" name="Slide Number Placeholder 5">
            <a:extLst>
              <a:ext uri="{FF2B5EF4-FFF2-40B4-BE49-F238E27FC236}">
                <a16:creationId xmlns="" xmlns:a16="http://schemas.microsoft.com/office/drawing/2014/main" id="{1B82039C-EC5F-4B9A-A866-E7F68CBA7D3C}"/>
              </a:ext>
            </a:extLst>
          </p:cNvPr>
          <p:cNvSpPr>
            <a:spLocks noGrp="1"/>
          </p:cNvSpPr>
          <p:nvPr>
            <p:ph type="sldNum" sz="quarter" idx="4"/>
          </p:nvPr>
        </p:nvSpPr>
        <p:spPr>
          <a:xfrm>
            <a:off x="8610600" y="635638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DC1BBB0-96F0-4077-A278-0F3FB5C104D3}"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170811442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guide id="3" pos="1199" userDrawn="1">
          <p15:clr>
            <a:srgbClr val="F26B43"/>
          </p15:clr>
        </p15:guide>
        <p15:guide id="4" pos="7199"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59918DE-6522-4895-BFD6-4D18E470A919}"/>
              </a:ext>
            </a:extLst>
          </p:cNvPr>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3C354EB5-4566-403D-B4CF-65E87CB826ED}"/>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7BA70F1A-558D-4F97-B4C5-D05483FFC690}"/>
              </a:ext>
            </a:extLst>
          </p:cNvPr>
          <p:cNvSpPr>
            <a:spLocks noGrp="1"/>
          </p:cNvSpPr>
          <p:nvPr>
            <p:ph type="dt" sz="half" idx="2"/>
          </p:nvPr>
        </p:nvSpPr>
        <p:spPr>
          <a:xfrm>
            <a:off x="838200" y="635638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D004168-AADC-4457-9784-543656FEE4FC}" type="datetime1">
              <a:rPr lang="en-US" smtClean="0">
                <a:solidFill>
                  <a:prstClr val="black">
                    <a:tint val="75000"/>
                  </a:prstClr>
                </a:solidFill>
              </a:rPr>
              <a:pPr defTabSz="914400"/>
              <a:t>6/10/2022</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99EEF8ED-A85C-47FD-ACF5-D75B46917295}"/>
              </a:ext>
            </a:extLst>
          </p:cNvPr>
          <p:cNvSpPr>
            <a:spLocks noGrp="1"/>
          </p:cNvSpPr>
          <p:nvPr>
            <p:ph type="ftr" sz="quarter" idx="3"/>
          </p:nvPr>
        </p:nvSpPr>
        <p:spPr>
          <a:xfrm>
            <a:off x="4038601" y="635638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en-US" dirty="0">
                <a:solidFill>
                  <a:prstClr val="black">
                    <a:tint val="75000"/>
                  </a:prstClr>
                </a:solidFill>
              </a:rPr>
              <a:t>Add a footer</a:t>
            </a:r>
          </a:p>
        </p:txBody>
      </p:sp>
      <p:sp>
        <p:nvSpPr>
          <p:cNvPr id="6" name="Slide Number Placeholder 5">
            <a:extLst>
              <a:ext uri="{FF2B5EF4-FFF2-40B4-BE49-F238E27FC236}">
                <a16:creationId xmlns="" xmlns:a16="http://schemas.microsoft.com/office/drawing/2014/main" id="{1B82039C-EC5F-4B9A-A866-E7F68CBA7D3C}"/>
              </a:ext>
            </a:extLst>
          </p:cNvPr>
          <p:cNvSpPr>
            <a:spLocks noGrp="1"/>
          </p:cNvSpPr>
          <p:nvPr>
            <p:ph type="sldNum" sz="quarter" idx="4"/>
          </p:nvPr>
        </p:nvSpPr>
        <p:spPr>
          <a:xfrm>
            <a:off x="8610600" y="635638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DC1BBB0-96F0-4077-A278-0F3FB5C104D3}"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391945877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guide id="3" pos="1199" userDrawn="1">
          <p15:clr>
            <a:srgbClr val="F26B43"/>
          </p15:clr>
        </p15:guide>
        <p15:guide id="4" pos="7199"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59918DE-6522-4895-BFD6-4D18E470A919}"/>
              </a:ext>
            </a:extLst>
          </p:cNvPr>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3C354EB5-4566-403D-B4CF-65E87CB826ED}"/>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7BA70F1A-558D-4F97-B4C5-D05483FFC690}"/>
              </a:ext>
            </a:extLst>
          </p:cNvPr>
          <p:cNvSpPr>
            <a:spLocks noGrp="1"/>
          </p:cNvSpPr>
          <p:nvPr>
            <p:ph type="dt" sz="half" idx="2"/>
          </p:nvPr>
        </p:nvSpPr>
        <p:spPr>
          <a:xfrm>
            <a:off x="838200" y="635637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D004168-AADC-4457-9784-543656FEE4FC}" type="datetime1">
              <a:rPr lang="en-US" smtClean="0">
                <a:solidFill>
                  <a:prstClr val="black">
                    <a:tint val="75000"/>
                  </a:prstClr>
                </a:solidFill>
              </a:rPr>
              <a:pPr defTabSz="914400"/>
              <a:t>6/10/2022</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99EEF8ED-A85C-47FD-ACF5-D75B46917295}"/>
              </a:ext>
            </a:extLst>
          </p:cNvPr>
          <p:cNvSpPr>
            <a:spLocks noGrp="1"/>
          </p:cNvSpPr>
          <p:nvPr>
            <p:ph type="ftr" sz="quarter" idx="3"/>
          </p:nvPr>
        </p:nvSpPr>
        <p:spPr>
          <a:xfrm>
            <a:off x="4038601" y="635637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en-US" dirty="0">
                <a:solidFill>
                  <a:prstClr val="black">
                    <a:tint val="75000"/>
                  </a:prstClr>
                </a:solidFill>
              </a:rPr>
              <a:t>Add a footer</a:t>
            </a:r>
          </a:p>
        </p:txBody>
      </p:sp>
      <p:sp>
        <p:nvSpPr>
          <p:cNvPr id="6" name="Slide Number Placeholder 5">
            <a:extLst>
              <a:ext uri="{FF2B5EF4-FFF2-40B4-BE49-F238E27FC236}">
                <a16:creationId xmlns="" xmlns:a16="http://schemas.microsoft.com/office/drawing/2014/main" id="{1B82039C-EC5F-4B9A-A866-E7F68CBA7D3C}"/>
              </a:ext>
            </a:extLst>
          </p:cNvPr>
          <p:cNvSpPr>
            <a:spLocks noGrp="1"/>
          </p:cNvSpPr>
          <p:nvPr>
            <p:ph type="sldNum" sz="quarter" idx="4"/>
          </p:nvPr>
        </p:nvSpPr>
        <p:spPr>
          <a:xfrm>
            <a:off x="8610600" y="635637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DC1BBB0-96F0-4077-A278-0F3FB5C104D3}"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226464561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guide id="3" pos="1199" userDrawn="1">
          <p15:clr>
            <a:srgbClr val="F26B43"/>
          </p15:clr>
        </p15:guide>
        <p15:guide id="4" pos="719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s://www.hee.nhs.uk/our-work/pharmacy/trainee-pharmacist-foundation-year-programme"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1.xml.rels><?xml version="1.0" encoding="UTF-8" standalone="yes"?>
<Relationships xmlns="http://schemas.openxmlformats.org/package/2006/relationships"><Relationship Id="rId3" Type="http://schemas.openxmlformats.org/officeDocument/2006/relationships/hyperlink" Target="mailto:Rachel.holland2@nhs.net" TargetMode="External"/><Relationship Id="rId2" Type="http://schemas.openxmlformats.org/officeDocument/2006/relationships/hyperlink" Target="mailto:surinder.bhatia@nhs.net" TargetMode="External"/><Relationship Id="rId1" Type="http://schemas.openxmlformats.org/officeDocument/2006/relationships/slideLayout" Target="../slideLayouts/slideLayout2.xml"/><Relationship Id="rId4" Type="http://schemas.openxmlformats.org/officeDocument/2006/relationships/hyperlink" Target="https://www.enherts-tr.nhs.uk/services/pharmac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E0170AB-77FE-4966-840E-5BC4150DC6D6}"/>
              </a:ext>
            </a:extLst>
          </p:cNvPr>
          <p:cNvSpPr/>
          <p:nvPr/>
        </p:nvSpPr>
        <p:spPr>
          <a:xfrm>
            <a:off x="2279576" y="1700808"/>
            <a:ext cx="7848872" cy="3850283"/>
          </a:xfrm>
          <a:prstGeom prst="rect">
            <a:avLst/>
          </a:prstGeom>
        </p:spPr>
        <p:txBody>
          <a:bodyPr wrap="square" lIns="91438" tIns="45719" rIns="91438" bIns="45719">
            <a:spAutoFit/>
          </a:bodyPr>
          <a:lstStyle/>
          <a:p>
            <a:pPr algn="ctr">
              <a:lnSpc>
                <a:spcPct val="150000"/>
              </a:lnSpc>
            </a:pPr>
            <a:r>
              <a:rPr lang="en-GB" sz="2800" b="1" dirty="0">
                <a:solidFill>
                  <a:srgbClr val="330072"/>
                </a:solidFill>
              </a:rPr>
              <a:t>Foundation Trainee Pharmacist</a:t>
            </a:r>
            <a:br>
              <a:rPr lang="en-GB" sz="2800" b="1" dirty="0">
                <a:solidFill>
                  <a:srgbClr val="330072"/>
                </a:solidFill>
              </a:rPr>
            </a:br>
            <a:r>
              <a:rPr lang="en-GB" sz="2800" b="1" dirty="0">
                <a:solidFill>
                  <a:srgbClr val="330072"/>
                </a:solidFill>
              </a:rPr>
              <a:t>Training Programme</a:t>
            </a:r>
            <a:br>
              <a:rPr lang="en-GB" sz="2800" b="1" dirty="0">
                <a:solidFill>
                  <a:srgbClr val="330072"/>
                </a:solidFill>
              </a:rPr>
            </a:br>
            <a:r>
              <a:rPr lang="en-GB" sz="2400" b="1" dirty="0">
                <a:solidFill>
                  <a:srgbClr val="330072"/>
                </a:solidFill>
              </a:rPr>
              <a:t>Lister Hospital </a:t>
            </a:r>
            <a:endParaRPr lang="en-GB" sz="2000" b="1" dirty="0">
              <a:solidFill>
                <a:srgbClr val="330072"/>
              </a:solidFill>
            </a:endParaRPr>
          </a:p>
          <a:p>
            <a:pPr algn="ctr">
              <a:lnSpc>
                <a:spcPct val="150000"/>
              </a:lnSpc>
            </a:pPr>
            <a:endParaRPr lang="en-GB" sz="2000" b="1" dirty="0">
              <a:solidFill>
                <a:srgbClr val="330072"/>
              </a:solidFill>
            </a:endParaRPr>
          </a:p>
          <a:p>
            <a:pPr algn="ctr">
              <a:lnSpc>
                <a:spcPct val="80000"/>
              </a:lnSpc>
            </a:pPr>
            <a:r>
              <a:rPr lang="en-US" altLang="en-US" sz="2000" b="1" dirty="0" err="1">
                <a:solidFill>
                  <a:srgbClr val="330072"/>
                </a:solidFill>
              </a:rPr>
              <a:t>Programme</a:t>
            </a:r>
            <a:r>
              <a:rPr lang="en-US" altLang="en-US" sz="2000" b="1" dirty="0">
                <a:solidFill>
                  <a:srgbClr val="330072"/>
                </a:solidFill>
              </a:rPr>
              <a:t> Directors</a:t>
            </a:r>
          </a:p>
          <a:p>
            <a:pPr algn="ctr">
              <a:lnSpc>
                <a:spcPct val="80000"/>
              </a:lnSpc>
            </a:pPr>
            <a:endParaRPr lang="en-US" altLang="en-US" sz="2000" b="1" dirty="0">
              <a:solidFill>
                <a:srgbClr val="330072"/>
              </a:solidFill>
            </a:endParaRPr>
          </a:p>
          <a:p>
            <a:pPr algn="ctr">
              <a:lnSpc>
                <a:spcPct val="80000"/>
              </a:lnSpc>
            </a:pPr>
            <a:r>
              <a:rPr lang="en-US" altLang="en-US" sz="2000" b="1" dirty="0" err="1">
                <a:solidFill>
                  <a:srgbClr val="330072"/>
                </a:solidFill>
              </a:rPr>
              <a:t>Surinder</a:t>
            </a:r>
            <a:r>
              <a:rPr lang="en-US" altLang="en-US" sz="2000" b="1" dirty="0">
                <a:solidFill>
                  <a:srgbClr val="330072"/>
                </a:solidFill>
              </a:rPr>
              <a:t> Bhatia </a:t>
            </a:r>
            <a:r>
              <a:rPr lang="en-GB" altLang="en-US" sz="2000" b="1" dirty="0">
                <a:solidFill>
                  <a:srgbClr val="330072"/>
                </a:solidFill>
              </a:rPr>
              <a:t>and Rachel Holland</a:t>
            </a:r>
          </a:p>
          <a:p>
            <a:pPr algn="ctr">
              <a:lnSpc>
                <a:spcPct val="80000"/>
              </a:lnSpc>
            </a:pPr>
            <a:endParaRPr lang="en-GB" altLang="en-US" sz="1500" dirty="0">
              <a:latin typeface="Arial" panose="020B0604020202020204" pitchFamily="34" charset="0"/>
              <a:ea typeface="ＭＳ Ｐゴシック" panose="020B0600070205080204" pitchFamily="34" charset="-128"/>
              <a:cs typeface="Arial" panose="020B0604020202020204" pitchFamily="34" charset="0"/>
            </a:endParaRPr>
          </a:p>
          <a:p>
            <a:pPr algn="ctr">
              <a:lnSpc>
                <a:spcPct val="80000"/>
              </a:lnSpc>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endParaRPr lang="en-GB" dirty="0"/>
          </a:p>
        </p:txBody>
      </p:sp>
    </p:spTree>
    <p:extLst>
      <p:ext uri="{BB962C8B-B14F-4D97-AF65-F5344CB8AC3E}">
        <p14:creationId xmlns:p14="http://schemas.microsoft.com/office/powerpoint/2010/main" val="401418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0" indent="0">
              <a:buNone/>
              <a:defRPr/>
            </a:pPr>
            <a:endParaRPr lang="en-GB" altLang="en-US" sz="1900" dirty="0"/>
          </a:p>
          <a:p>
            <a:endParaRPr lang="en-GB" dirty="0"/>
          </a:p>
        </p:txBody>
      </p:sp>
      <p:sp>
        <p:nvSpPr>
          <p:cNvPr id="3" name="Text Placeholder 2"/>
          <p:cNvSpPr>
            <a:spLocks noGrp="1"/>
          </p:cNvSpPr>
          <p:nvPr>
            <p:ph type="body" sz="quarter" idx="14"/>
          </p:nvPr>
        </p:nvSpPr>
        <p:spPr>
          <a:xfrm>
            <a:off x="551384" y="476672"/>
            <a:ext cx="7848872" cy="432048"/>
          </a:xfrm>
        </p:spPr>
        <p:txBody>
          <a:bodyPr/>
          <a:lstStyle/>
          <a:p>
            <a:r>
              <a:rPr lang="en-GB" altLang="en-US" sz="2400" dirty="0"/>
              <a:t>Attributes of a good Foundation Trainee pharmacist</a:t>
            </a:r>
            <a:endParaRPr lang="en-GB" sz="2400" dirty="0"/>
          </a:p>
        </p:txBody>
      </p:sp>
      <p:graphicFrame>
        <p:nvGraphicFramePr>
          <p:cNvPr id="7" name="Diagram 6"/>
          <p:cNvGraphicFramePr/>
          <p:nvPr>
            <p:extLst>
              <p:ext uri="{D42A27DB-BD31-4B8C-83A1-F6EECF244321}">
                <p14:modId xmlns:p14="http://schemas.microsoft.com/office/powerpoint/2010/main" val="189986063"/>
              </p:ext>
            </p:extLst>
          </p:nvPr>
        </p:nvGraphicFramePr>
        <p:xfrm>
          <a:off x="1271464" y="1484784"/>
          <a:ext cx="9577064"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6287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911424" y="1556792"/>
            <a:ext cx="10657184" cy="4248472"/>
          </a:xfrm>
        </p:spPr>
        <p:txBody>
          <a:bodyPr/>
          <a:lstStyle/>
          <a:p>
            <a:pPr>
              <a:defRPr/>
            </a:pPr>
            <a:endParaRPr lang="en-US" altLang="en-US" sz="1600" dirty="0">
              <a:cs typeface="Arial" charset="0"/>
            </a:endParaRPr>
          </a:p>
          <a:p>
            <a:endParaRPr lang="en-GB" dirty="0"/>
          </a:p>
        </p:txBody>
      </p:sp>
      <p:sp>
        <p:nvSpPr>
          <p:cNvPr id="3" name="Text Placeholder 2"/>
          <p:cNvSpPr>
            <a:spLocks noGrp="1"/>
          </p:cNvSpPr>
          <p:nvPr>
            <p:ph type="body" sz="quarter" idx="14"/>
          </p:nvPr>
        </p:nvSpPr>
        <p:spPr/>
        <p:txBody>
          <a:bodyPr/>
          <a:lstStyle/>
          <a:p>
            <a:r>
              <a:rPr lang="en-GB" altLang="en-US" dirty="0"/>
              <a:t>Our Designated </a:t>
            </a:r>
            <a:r>
              <a:rPr lang="en-GB" altLang="en-US" dirty="0" smtClean="0"/>
              <a:t>Supervisors</a:t>
            </a:r>
            <a:endParaRPr lang="en-GB" dirty="0"/>
          </a:p>
        </p:txBody>
      </p:sp>
      <p:graphicFrame>
        <p:nvGraphicFramePr>
          <p:cNvPr id="10" name="Diagram 9"/>
          <p:cNvGraphicFramePr/>
          <p:nvPr>
            <p:extLst>
              <p:ext uri="{D42A27DB-BD31-4B8C-83A1-F6EECF244321}">
                <p14:modId xmlns:p14="http://schemas.microsoft.com/office/powerpoint/2010/main" val="2504660204"/>
              </p:ext>
            </p:extLst>
          </p:nvPr>
        </p:nvGraphicFramePr>
        <p:xfrm>
          <a:off x="839416" y="1268761"/>
          <a:ext cx="10657184"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4381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defRPr/>
            </a:pPr>
            <a:endParaRPr lang="en-GB" altLang="en-US" sz="1600" dirty="0"/>
          </a:p>
          <a:p>
            <a:pPr>
              <a:defRPr/>
            </a:pPr>
            <a:r>
              <a:rPr lang="en-GB" dirty="0" err="1"/>
              <a:t>MPharm</a:t>
            </a:r>
            <a:r>
              <a:rPr lang="en-GB" dirty="0"/>
              <a:t> </a:t>
            </a:r>
            <a:r>
              <a:rPr lang="en-GB" altLang="en-US" dirty="0"/>
              <a:t>University of Nottingham</a:t>
            </a:r>
          </a:p>
          <a:p>
            <a:pPr>
              <a:defRPr/>
            </a:pPr>
            <a:r>
              <a:rPr lang="en-GB" altLang="en-US" dirty="0"/>
              <a:t>Foundation Trainee at Glaxo Welcome &amp; </a:t>
            </a:r>
          </a:p>
          <a:p>
            <a:pPr marL="0" indent="0">
              <a:buNone/>
              <a:defRPr/>
            </a:pPr>
            <a:r>
              <a:rPr lang="en-GB" altLang="en-US" dirty="0"/>
              <a:t>     </a:t>
            </a:r>
            <a:r>
              <a:rPr lang="en-GB" altLang="en-US" dirty="0" smtClean="0"/>
              <a:t>Princess </a:t>
            </a:r>
            <a:r>
              <a:rPr lang="en-GB" altLang="en-US" dirty="0"/>
              <a:t>Alexandra Hospital</a:t>
            </a:r>
          </a:p>
          <a:p>
            <a:pPr>
              <a:defRPr/>
            </a:pPr>
            <a:r>
              <a:rPr lang="en-US" altLang="en-US" dirty="0"/>
              <a:t>Lloyds Pharmacy Manager 2008</a:t>
            </a:r>
            <a:endParaRPr lang="en-GB" altLang="en-US" dirty="0"/>
          </a:p>
          <a:p>
            <a:pPr>
              <a:defRPr/>
            </a:pPr>
            <a:r>
              <a:rPr lang="en-GB" altLang="en-US" dirty="0"/>
              <a:t>Rotational Pharmacist ENHT 2008 </a:t>
            </a:r>
          </a:p>
          <a:p>
            <a:pPr>
              <a:defRPr/>
            </a:pPr>
            <a:r>
              <a:rPr lang="en-GB" altLang="en-US" dirty="0"/>
              <a:t>PGDip Pharmacy Practice</a:t>
            </a:r>
          </a:p>
          <a:p>
            <a:pPr>
              <a:defRPr/>
            </a:pPr>
            <a:r>
              <a:rPr lang="en-US" altLang="en-US" dirty="0"/>
              <a:t>Specialist Medicines Information /Education &amp; </a:t>
            </a:r>
          </a:p>
          <a:p>
            <a:pPr marL="0" indent="0">
              <a:buNone/>
              <a:defRPr/>
            </a:pPr>
            <a:r>
              <a:rPr lang="en-US" altLang="en-US" dirty="0"/>
              <a:t>     </a:t>
            </a:r>
            <a:r>
              <a:rPr lang="en-US" altLang="en-US" dirty="0" smtClean="0"/>
              <a:t>Training </a:t>
            </a:r>
            <a:r>
              <a:rPr lang="en-US" altLang="en-US" dirty="0"/>
              <a:t>pharmacist</a:t>
            </a:r>
          </a:p>
          <a:p>
            <a:pPr>
              <a:defRPr/>
            </a:pPr>
            <a:r>
              <a:rPr lang="en-US" altLang="en-US" dirty="0"/>
              <a:t>Independent Prescriber</a:t>
            </a:r>
            <a:endParaRPr lang="en-GB" altLang="en-US" dirty="0"/>
          </a:p>
          <a:p>
            <a:endParaRPr lang="en-GB" dirty="0"/>
          </a:p>
        </p:txBody>
      </p:sp>
      <p:sp>
        <p:nvSpPr>
          <p:cNvPr id="3" name="Text Placeholder 2"/>
          <p:cNvSpPr>
            <a:spLocks noGrp="1"/>
          </p:cNvSpPr>
          <p:nvPr>
            <p:ph type="body" sz="quarter" idx="14"/>
          </p:nvPr>
        </p:nvSpPr>
        <p:spPr/>
        <p:txBody>
          <a:bodyPr/>
          <a:lstStyle/>
          <a:p>
            <a:r>
              <a:rPr lang="en-GB" altLang="en-US" dirty="0" smtClean="0"/>
              <a:t>Foundation Training Manager - </a:t>
            </a:r>
            <a:r>
              <a:rPr lang="en-GB" altLang="en-US" sz="2000" dirty="0"/>
              <a:t>Rachel Holland </a:t>
            </a:r>
            <a:endParaRPr lang="en-GB" sz="2000" dirty="0"/>
          </a:p>
        </p:txBody>
      </p:sp>
      <p:sp>
        <p:nvSpPr>
          <p:cNvPr id="5" name="AutoShape 2" descr="https://email.nhs.net/owa/service.svc/s/GetFileAttachment?id=AAMkADA1NDI4MGMzLTc1ZmQtNDliOC05NGM1LWQzNmE0ZWUwYWQzMgBGAAAAAAClVCT5B4n9Q4ofwW1nGU%2FgBwDkO13yTLhdTKk%2B3r0TjAP6AGCylw4JAAAG9Z17LYNZToZ1Hl4ZoqvOAAO93XipAAABEgAQANcuv19zGW9NlGG99bNizv0%3D&amp;isImagePreview=True&amp;X-OWA-CANARY=Ouq4qLjecEWS9_GxhyaRwga4yJr4I9gIB9pbB8ZRm9SuGARH87P53t3wHR3bEvUP0Hwz86dIhbg."/>
          <p:cNvSpPr>
            <a:spLocks noChangeAspect="1" noChangeArrowheads="1"/>
          </p:cNvSpPr>
          <p:nvPr/>
        </p:nvSpPr>
        <p:spPr bwMode="auto">
          <a:xfrm>
            <a:off x="1587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en-GB"/>
          </a:p>
        </p:txBody>
      </p:sp>
      <p:pic>
        <p:nvPicPr>
          <p:cNvPr id="1027" name="Picture 3" descr="C:\Users\surinder.bhatia\AppData\Local\Microsoft\Windows\Temporary Internet Files\Content.IE5\CEO67B3D\PHOTO-2020-07-07-10-29-5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685" t="32057" r="26208" b="1"/>
          <a:stretch/>
        </p:blipFill>
        <p:spPr bwMode="auto">
          <a:xfrm>
            <a:off x="7104123" y="1484537"/>
            <a:ext cx="2584748" cy="4029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057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defRPr/>
            </a:pPr>
            <a:r>
              <a:rPr lang="en-GB" altLang="en-US" sz="1500" dirty="0" err="1">
                <a:cs typeface="Arial" charset="0"/>
              </a:rPr>
              <a:t>BPharm</a:t>
            </a:r>
            <a:r>
              <a:rPr lang="en-GB" altLang="en-US" sz="1500" dirty="0">
                <a:cs typeface="Arial" charset="0"/>
              </a:rPr>
              <a:t> Kings College London University </a:t>
            </a:r>
          </a:p>
          <a:p>
            <a:pPr>
              <a:defRPr/>
            </a:pPr>
            <a:r>
              <a:rPr lang="en-GB" altLang="en-US" sz="1500" dirty="0">
                <a:cs typeface="Arial" charset="0"/>
              </a:rPr>
              <a:t>Foundation Trainee year at UCH and Roche Products</a:t>
            </a:r>
          </a:p>
          <a:p>
            <a:pPr>
              <a:defRPr/>
            </a:pPr>
            <a:r>
              <a:rPr lang="en-GB" altLang="en-US" sz="1500" dirty="0">
                <a:cs typeface="Arial" charset="0"/>
              </a:rPr>
              <a:t>Resident at Westminster/Chelsea &amp; Westminster </a:t>
            </a:r>
            <a:r>
              <a:rPr lang="en-GB" altLang="en-US" sz="1500" dirty="0" smtClean="0">
                <a:cs typeface="Arial" charset="0"/>
              </a:rPr>
              <a:t>Hospital</a:t>
            </a:r>
            <a:endParaRPr lang="en-GB" altLang="en-US" sz="1500" dirty="0">
              <a:cs typeface="Arial" charset="0"/>
            </a:endParaRPr>
          </a:p>
          <a:p>
            <a:pPr>
              <a:defRPr/>
            </a:pPr>
            <a:r>
              <a:rPr lang="en-GB" altLang="en-US" sz="1500" dirty="0" err="1">
                <a:cs typeface="Arial" charset="0"/>
              </a:rPr>
              <a:t>PGCert</a:t>
            </a:r>
            <a:r>
              <a:rPr lang="en-GB" altLang="en-US" sz="1500" dirty="0">
                <a:cs typeface="Arial" charset="0"/>
              </a:rPr>
              <a:t> Pharmacy Practice</a:t>
            </a:r>
          </a:p>
          <a:p>
            <a:pPr>
              <a:defRPr/>
            </a:pPr>
            <a:r>
              <a:rPr lang="en-GB" altLang="en-US" sz="1500" dirty="0">
                <a:cs typeface="Arial" charset="0"/>
              </a:rPr>
              <a:t>Assistant Dispensary  Manager/Resident UCH</a:t>
            </a:r>
          </a:p>
          <a:p>
            <a:pPr>
              <a:defRPr/>
            </a:pPr>
            <a:r>
              <a:rPr lang="en-GB" altLang="en-US" sz="1500" dirty="0">
                <a:cs typeface="Arial" charset="0"/>
              </a:rPr>
              <a:t>Medicine Information Manager Chelsea &amp; West </a:t>
            </a:r>
            <a:r>
              <a:rPr lang="en-GB" altLang="en-US" sz="1500" dirty="0" smtClean="0">
                <a:cs typeface="Arial" charset="0"/>
              </a:rPr>
              <a:t>Hospital</a:t>
            </a:r>
            <a:endParaRPr lang="en-GB" altLang="en-US" sz="1500" dirty="0">
              <a:cs typeface="Arial" charset="0"/>
            </a:endParaRPr>
          </a:p>
          <a:p>
            <a:pPr>
              <a:defRPr/>
            </a:pPr>
            <a:r>
              <a:rPr lang="en-GB" altLang="en-US" sz="1500" dirty="0">
                <a:cs typeface="Arial" charset="0"/>
              </a:rPr>
              <a:t>Prescribing Advisor in Primary Care</a:t>
            </a:r>
          </a:p>
          <a:p>
            <a:pPr>
              <a:defRPr/>
            </a:pPr>
            <a:r>
              <a:rPr lang="en-GB" altLang="en-US" sz="1500" dirty="0">
                <a:cs typeface="Arial" charset="0"/>
              </a:rPr>
              <a:t>PGDip in Prescribing Sciences</a:t>
            </a:r>
          </a:p>
          <a:p>
            <a:pPr>
              <a:defRPr/>
            </a:pPr>
            <a:r>
              <a:rPr lang="en-GB" altLang="en-US" sz="1500" dirty="0">
                <a:cs typeface="Arial" charset="0"/>
              </a:rPr>
              <a:t>Formulary pharmacist 2004 ENHT</a:t>
            </a:r>
          </a:p>
          <a:p>
            <a:pPr>
              <a:defRPr/>
            </a:pPr>
            <a:r>
              <a:rPr lang="en-GB" altLang="en-US" sz="1500" dirty="0">
                <a:cs typeface="Arial" charset="0"/>
              </a:rPr>
              <a:t>Gastroenterology directorate pharmacist 2008</a:t>
            </a:r>
          </a:p>
          <a:p>
            <a:pPr>
              <a:defRPr/>
            </a:pPr>
            <a:r>
              <a:rPr lang="en-GB" altLang="en-US" sz="1500" dirty="0">
                <a:cs typeface="Arial" charset="0"/>
              </a:rPr>
              <a:t>Foundation Trainee manager /Education &amp; Training/</a:t>
            </a:r>
          </a:p>
          <a:p>
            <a:pPr marL="0" indent="0">
              <a:buNone/>
              <a:defRPr/>
            </a:pPr>
            <a:r>
              <a:rPr lang="en-GB" altLang="en-US" sz="1500" dirty="0">
                <a:cs typeface="Arial" charset="0"/>
              </a:rPr>
              <a:t>       Academic Link with University of Hertfordshire</a:t>
            </a:r>
          </a:p>
          <a:p>
            <a:pPr>
              <a:defRPr/>
            </a:pPr>
            <a:r>
              <a:rPr lang="en-GB" altLang="en-US" sz="1500" dirty="0">
                <a:cs typeface="Arial" charset="0"/>
              </a:rPr>
              <a:t>Post Graduate Certificate Education (HE)</a:t>
            </a:r>
          </a:p>
          <a:p>
            <a:pPr>
              <a:defRPr/>
            </a:pPr>
            <a:r>
              <a:rPr lang="en-GB" altLang="en-US" sz="1500" dirty="0">
                <a:cs typeface="Arial" charset="0"/>
              </a:rPr>
              <a:t>Independent Prescriber</a:t>
            </a:r>
          </a:p>
          <a:p>
            <a:pPr>
              <a:defRPr/>
            </a:pPr>
            <a:r>
              <a:rPr lang="en-GB" altLang="en-US" sz="1500" dirty="0">
                <a:cs typeface="Arial" charset="0"/>
              </a:rPr>
              <a:t>NHS Leadership Academy – Mary </a:t>
            </a:r>
            <a:r>
              <a:rPr lang="en-GB" altLang="en-US" sz="1500" dirty="0" err="1">
                <a:cs typeface="Arial" charset="0"/>
              </a:rPr>
              <a:t>Seacole</a:t>
            </a:r>
            <a:endParaRPr lang="en-GB" dirty="0"/>
          </a:p>
        </p:txBody>
      </p:sp>
      <p:sp>
        <p:nvSpPr>
          <p:cNvPr id="3" name="Text Placeholder 2"/>
          <p:cNvSpPr>
            <a:spLocks noGrp="1"/>
          </p:cNvSpPr>
          <p:nvPr>
            <p:ph type="body" sz="quarter" idx="14"/>
          </p:nvPr>
        </p:nvSpPr>
        <p:spPr/>
        <p:txBody>
          <a:bodyPr/>
          <a:lstStyle/>
          <a:p>
            <a:r>
              <a:rPr lang="en-GB" altLang="en-US" dirty="0"/>
              <a:t>Foundation Training </a:t>
            </a:r>
            <a:r>
              <a:rPr lang="en-GB" altLang="en-US" dirty="0" smtClean="0"/>
              <a:t>Manager - </a:t>
            </a:r>
            <a:r>
              <a:rPr lang="en-GB" altLang="en-US" sz="2000" dirty="0" err="1"/>
              <a:t>Surinder</a:t>
            </a:r>
            <a:r>
              <a:rPr lang="en-GB" altLang="en-US" sz="2000" dirty="0"/>
              <a:t> Bhatia</a:t>
            </a:r>
            <a:endParaRPr lang="en-GB" sz="2000" dirty="0"/>
          </a:p>
        </p:txBody>
      </p:sp>
      <p:pic>
        <p:nvPicPr>
          <p:cNvPr id="4" name="Picture 5" descr="C:\Users\surinder.bhatia\AppData\Local\Microsoft\Windows\Temporary Internet Files\Content.IE5\C0J9K0JS\IMG_4784.JPG"/>
          <p:cNvPicPr>
            <a:picLocks noChangeAspect="1" noChangeArrowheads="1"/>
          </p:cNvPicPr>
          <p:nvPr/>
        </p:nvPicPr>
        <p:blipFill>
          <a:blip r:embed="rId2">
            <a:extLst>
              <a:ext uri="{28A0092B-C50C-407E-A947-70E740481C1C}">
                <a14:useLocalDpi xmlns:a14="http://schemas.microsoft.com/office/drawing/2010/main" val="0"/>
              </a:ext>
            </a:extLst>
          </a:blip>
          <a:srcRect l="10257" r="14417"/>
          <a:stretch>
            <a:fillRect/>
          </a:stretch>
        </p:blipFill>
        <p:spPr bwMode="auto">
          <a:xfrm>
            <a:off x="7104128" y="2232640"/>
            <a:ext cx="2769809"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7342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1719979551"/>
              </p:ext>
            </p:extLst>
          </p:nvPr>
        </p:nvGraphicFramePr>
        <p:xfrm>
          <a:off x="407375" y="260645"/>
          <a:ext cx="11233248" cy="6547780"/>
        </p:xfrm>
        <a:graphic>
          <a:graphicData uri="http://schemas.openxmlformats.org/drawingml/2006/table">
            <a:tbl>
              <a:tblPr firstRow="1" firstCol="1" bandRow="1">
                <a:tableStyleId>{FABFCF23-3B69-468F-B69F-88F6DE6A72F2}</a:tableStyleId>
              </a:tblPr>
              <a:tblGrid>
                <a:gridCol w="7736733"/>
                <a:gridCol w="3496515"/>
              </a:tblGrid>
              <a:tr h="375580">
                <a:tc>
                  <a:txBody>
                    <a:bodyPr/>
                    <a:lstStyle/>
                    <a:p>
                      <a:r>
                        <a:rPr lang="en-GB" altLang="en-US" sz="2000" dirty="0" smtClean="0">
                          <a:latin typeface="Arial" panose="020B0604020202020204" pitchFamily="34" charset="0"/>
                          <a:cs typeface="Arial" panose="020B0604020202020204" pitchFamily="34" charset="0"/>
                        </a:rPr>
                        <a:t>Layout of the Foundation training year</a:t>
                      </a:r>
                      <a:endParaRPr lang="en-GB" sz="2000" dirty="0">
                        <a:latin typeface="Arial" panose="020B0604020202020204" pitchFamily="34" charset="0"/>
                        <a:cs typeface="Arial" panose="020B0604020202020204" pitchFamily="34" charset="0"/>
                      </a:endParaRPr>
                    </a:p>
                  </a:txBody>
                  <a:tcPr marL="120652" marR="120652" marT="0" marB="0"/>
                </a:tc>
                <a:tc>
                  <a:txBody>
                    <a:bodyPr/>
                    <a:lstStyle/>
                    <a:p>
                      <a:pPr>
                        <a:spcAft>
                          <a:spcPts val="0"/>
                        </a:spcAft>
                      </a:pPr>
                      <a:r>
                        <a:rPr lang="en-US" sz="2000" dirty="0">
                          <a:effectLst/>
                          <a:latin typeface="Arial" panose="020B0604020202020204" pitchFamily="34" charset="0"/>
                          <a:cs typeface="Arial" panose="020B0604020202020204" pitchFamily="34" charset="0"/>
                        </a:rPr>
                        <a:t>Duration</a:t>
                      </a:r>
                      <a:endParaRPr lang="en-GB" sz="3200" dirty="0">
                        <a:solidFill>
                          <a:srgbClr val="2A5B7F"/>
                        </a:solidFill>
                        <a:effectLst/>
                        <a:latin typeface="Arial" panose="020B0604020202020204" pitchFamily="34" charset="0"/>
                        <a:ea typeface="SimSun"/>
                        <a:cs typeface="Arial" panose="020B0604020202020204" pitchFamily="34" charset="0"/>
                      </a:endParaRPr>
                    </a:p>
                  </a:txBody>
                  <a:tcPr marL="120652" marR="120652" marT="0" marB="0"/>
                </a:tc>
              </a:tr>
              <a:tr h="397448">
                <a:tc>
                  <a:txBody>
                    <a:bodyPr/>
                    <a:lstStyle/>
                    <a:p>
                      <a:pPr>
                        <a:lnSpc>
                          <a:spcPct val="150000"/>
                        </a:lnSpc>
                        <a:spcAft>
                          <a:spcPts val="0"/>
                        </a:spcAft>
                      </a:pPr>
                      <a:r>
                        <a:rPr lang="en-US" sz="1800" b="0" dirty="0" smtClean="0">
                          <a:effectLst/>
                          <a:latin typeface="Arial" panose="020B0604020202020204" pitchFamily="34" charset="0"/>
                          <a:cs typeface="Arial" panose="020B0604020202020204" pitchFamily="34" charset="0"/>
                        </a:rPr>
                        <a:t>Clinical – Induction</a:t>
                      </a:r>
                      <a:endParaRPr lang="en-GB" sz="1800" b="0" dirty="0">
                        <a:solidFill>
                          <a:srgbClr val="2A5B7F"/>
                        </a:solidFill>
                        <a:effectLst/>
                        <a:latin typeface="Arial" panose="020B0604020202020204" pitchFamily="34" charset="0"/>
                        <a:ea typeface="SimSun"/>
                        <a:cs typeface="Arial" panose="020B0604020202020204" pitchFamily="34" charset="0"/>
                      </a:endParaRPr>
                    </a:p>
                  </a:txBody>
                  <a:tcPr marL="120652" marR="120652" marT="0" marB="0">
                    <a:solidFill>
                      <a:schemeClr val="accent6">
                        <a:lumMod val="40000"/>
                        <a:lumOff val="60000"/>
                      </a:schemeClr>
                    </a:solidFill>
                  </a:tcPr>
                </a:tc>
                <a:tc>
                  <a:txBody>
                    <a:bodyPr/>
                    <a:lstStyle/>
                    <a:p>
                      <a:pPr>
                        <a:lnSpc>
                          <a:spcPct val="150000"/>
                        </a:lnSpc>
                        <a:spcAft>
                          <a:spcPts val="0"/>
                        </a:spcAft>
                      </a:pPr>
                      <a:r>
                        <a:rPr lang="en-GB" sz="1800" dirty="0" smtClean="0">
                          <a:solidFill>
                            <a:schemeClr val="tx1"/>
                          </a:solidFill>
                          <a:effectLst/>
                          <a:latin typeface="Arial" panose="020B0604020202020204" pitchFamily="34" charset="0"/>
                          <a:ea typeface="SimSun"/>
                          <a:cs typeface="Arial" panose="020B0604020202020204" pitchFamily="34" charset="0"/>
                        </a:rPr>
                        <a:t>8 weeks</a:t>
                      </a:r>
                      <a:endParaRPr lang="en-GB" sz="1800" dirty="0">
                        <a:solidFill>
                          <a:schemeClr val="tx1"/>
                        </a:solidFill>
                        <a:effectLst/>
                        <a:latin typeface="Arial" panose="020B0604020202020204" pitchFamily="34" charset="0"/>
                        <a:ea typeface="SimSun"/>
                        <a:cs typeface="Arial" panose="020B0604020202020204" pitchFamily="34" charset="0"/>
                      </a:endParaRPr>
                    </a:p>
                  </a:txBody>
                  <a:tcPr marL="120652" marR="120652" marT="0" marB="0">
                    <a:solidFill>
                      <a:schemeClr val="accent6">
                        <a:lumMod val="40000"/>
                        <a:lumOff val="60000"/>
                      </a:schemeClr>
                    </a:solidFill>
                  </a:tcPr>
                </a:tc>
              </a:tr>
              <a:tr h="397448">
                <a:tc>
                  <a:txBody>
                    <a:bodyPr/>
                    <a:lstStyle/>
                    <a:p>
                      <a:pPr>
                        <a:lnSpc>
                          <a:spcPct val="150000"/>
                        </a:lnSpc>
                        <a:spcAft>
                          <a:spcPts val="0"/>
                        </a:spcAft>
                      </a:pPr>
                      <a:r>
                        <a:rPr lang="en-US" sz="1800" b="0" dirty="0" smtClean="0">
                          <a:effectLst/>
                          <a:latin typeface="Arial" panose="020B0604020202020204" pitchFamily="34" charset="0"/>
                          <a:cs typeface="Arial" panose="020B0604020202020204" pitchFamily="34" charset="0"/>
                        </a:rPr>
                        <a:t>Clinical – Longitudinal placement on one ward </a:t>
                      </a:r>
                      <a:endParaRPr lang="en-GB" sz="1800" b="0" dirty="0">
                        <a:solidFill>
                          <a:srgbClr val="2A5B7F"/>
                        </a:solidFill>
                        <a:effectLst/>
                        <a:latin typeface="Arial" panose="020B0604020202020204" pitchFamily="34" charset="0"/>
                        <a:ea typeface="SimSun"/>
                        <a:cs typeface="Arial" panose="020B0604020202020204" pitchFamily="34" charset="0"/>
                      </a:endParaRPr>
                    </a:p>
                  </a:txBody>
                  <a:tcPr marL="120652" marR="120652" marT="0" marB="0">
                    <a:solidFill>
                      <a:schemeClr val="accent6">
                        <a:lumMod val="40000"/>
                        <a:lumOff val="60000"/>
                      </a:schemeClr>
                    </a:solidFill>
                  </a:tcPr>
                </a:tc>
                <a:tc>
                  <a:txBody>
                    <a:bodyPr/>
                    <a:lstStyle/>
                    <a:p>
                      <a:pPr>
                        <a:lnSpc>
                          <a:spcPct val="150000"/>
                        </a:lnSpc>
                        <a:spcAft>
                          <a:spcPts val="0"/>
                        </a:spcAft>
                      </a:pPr>
                      <a:r>
                        <a:rPr lang="en-GB" sz="1800" dirty="0" smtClean="0">
                          <a:solidFill>
                            <a:schemeClr val="tx1"/>
                          </a:solidFill>
                          <a:effectLst/>
                          <a:latin typeface="Arial" panose="020B0604020202020204" pitchFamily="34" charset="0"/>
                          <a:ea typeface="SimSun"/>
                          <a:cs typeface="Arial" panose="020B0604020202020204" pitchFamily="34" charset="0"/>
                        </a:rPr>
                        <a:t>13 weeks</a:t>
                      </a:r>
                      <a:endParaRPr lang="en-GB" sz="1800" dirty="0">
                        <a:solidFill>
                          <a:schemeClr val="tx1"/>
                        </a:solidFill>
                        <a:effectLst/>
                        <a:latin typeface="Arial" panose="020B0604020202020204" pitchFamily="34" charset="0"/>
                        <a:ea typeface="SimSun"/>
                        <a:cs typeface="Arial" panose="020B0604020202020204" pitchFamily="34" charset="0"/>
                      </a:endParaRPr>
                    </a:p>
                  </a:txBody>
                  <a:tcPr marL="120652" marR="120652" marT="0" marB="0">
                    <a:solidFill>
                      <a:schemeClr val="accent6">
                        <a:lumMod val="40000"/>
                        <a:lumOff val="60000"/>
                      </a:schemeClr>
                    </a:solidFill>
                  </a:tcPr>
                </a:tc>
              </a:tr>
              <a:tr h="397448">
                <a:tc>
                  <a:txBody>
                    <a:bodyPr/>
                    <a:lstStyle/>
                    <a:p>
                      <a:pPr marL="0" marR="0" indent="0" algn="l" defTabSz="914126" rtl="0" eaLnBrk="1" fontAlgn="auto" latinLnBrk="0" hangingPunct="1">
                        <a:lnSpc>
                          <a:spcPct val="150000"/>
                        </a:lnSpc>
                        <a:spcBef>
                          <a:spcPts val="0"/>
                        </a:spcBef>
                        <a:spcAft>
                          <a:spcPts val="0"/>
                        </a:spcAft>
                        <a:buClrTx/>
                        <a:buSzTx/>
                        <a:buFontTx/>
                        <a:buNone/>
                        <a:tabLst/>
                        <a:defRPr/>
                      </a:pPr>
                      <a:r>
                        <a:rPr lang="en-US" sz="1800" b="0" dirty="0" smtClean="0">
                          <a:effectLst/>
                          <a:latin typeface="Arial" panose="020B0604020202020204" pitchFamily="34" charset="0"/>
                          <a:cs typeface="Arial" panose="020B0604020202020204" pitchFamily="34" charset="0"/>
                        </a:rPr>
                        <a:t>Clinical – Medical &amp; Surgical wards </a:t>
                      </a:r>
                      <a:endParaRPr lang="en-GB" sz="1800" b="0" dirty="0" smtClean="0">
                        <a:solidFill>
                          <a:srgbClr val="2A5B7F"/>
                        </a:solidFill>
                        <a:effectLst/>
                        <a:latin typeface="Arial" panose="020B0604020202020204" pitchFamily="34" charset="0"/>
                        <a:ea typeface="SimSun"/>
                        <a:cs typeface="Arial" panose="020B0604020202020204" pitchFamily="34" charset="0"/>
                      </a:endParaRPr>
                    </a:p>
                  </a:txBody>
                  <a:tcPr marL="120652" marR="120652" marT="0" marB="0">
                    <a:solidFill>
                      <a:schemeClr val="accent6">
                        <a:lumMod val="40000"/>
                        <a:lumOff val="60000"/>
                      </a:schemeClr>
                    </a:solidFill>
                  </a:tcPr>
                </a:tc>
                <a:tc>
                  <a:txBody>
                    <a:bodyPr/>
                    <a:lstStyle/>
                    <a:p>
                      <a:pPr marL="0" marR="0" indent="0" algn="l" defTabSz="914126" rtl="0" eaLnBrk="1" fontAlgn="auto" latinLnBrk="0" hangingPunct="1">
                        <a:lnSpc>
                          <a:spcPct val="150000"/>
                        </a:lnSpc>
                        <a:spcBef>
                          <a:spcPts val="0"/>
                        </a:spcBef>
                        <a:spcAft>
                          <a:spcPts val="0"/>
                        </a:spcAft>
                        <a:buClrTx/>
                        <a:buSzTx/>
                        <a:buFontTx/>
                        <a:buNone/>
                        <a:tabLst/>
                        <a:defRPr/>
                      </a:pPr>
                      <a:r>
                        <a:rPr lang="en-US" sz="1800" dirty="0" smtClean="0">
                          <a:effectLst/>
                          <a:latin typeface="Arial" panose="020B0604020202020204" pitchFamily="34" charset="0"/>
                          <a:cs typeface="Arial" panose="020B0604020202020204" pitchFamily="34" charset="0"/>
                        </a:rPr>
                        <a:t>5/6 weeks each</a:t>
                      </a:r>
                      <a:endParaRPr lang="en-GB" sz="1800" dirty="0" smtClean="0">
                        <a:solidFill>
                          <a:srgbClr val="2A5B7F"/>
                        </a:solidFill>
                        <a:effectLst/>
                        <a:latin typeface="Arial" panose="020B0604020202020204" pitchFamily="34" charset="0"/>
                        <a:ea typeface="SimSun"/>
                        <a:cs typeface="Arial" panose="020B0604020202020204" pitchFamily="34" charset="0"/>
                      </a:endParaRPr>
                    </a:p>
                  </a:txBody>
                  <a:tcPr marL="120652" marR="120652" marT="0" marB="0">
                    <a:solidFill>
                      <a:schemeClr val="accent6">
                        <a:lumMod val="40000"/>
                        <a:lumOff val="60000"/>
                      </a:schemeClr>
                    </a:solidFill>
                  </a:tcPr>
                </a:tc>
              </a:tr>
              <a:tr h="397448">
                <a:tc>
                  <a:txBody>
                    <a:bodyPr/>
                    <a:lstStyle/>
                    <a:p>
                      <a:pPr>
                        <a:lnSpc>
                          <a:spcPct val="150000"/>
                        </a:lnSpc>
                        <a:spcAft>
                          <a:spcPts val="0"/>
                        </a:spcAft>
                      </a:pPr>
                      <a:r>
                        <a:rPr lang="en-US" sz="1800" b="0" dirty="0">
                          <a:effectLst/>
                          <a:latin typeface="Arial" panose="020B0604020202020204" pitchFamily="34" charset="0"/>
                          <a:cs typeface="Arial" panose="020B0604020202020204" pitchFamily="34" charset="0"/>
                        </a:rPr>
                        <a:t>Medicines Information</a:t>
                      </a:r>
                      <a:endParaRPr lang="en-GB" sz="1800" b="0" dirty="0">
                        <a:solidFill>
                          <a:srgbClr val="2A5B7F"/>
                        </a:solidFill>
                        <a:effectLst/>
                        <a:latin typeface="Arial" panose="020B0604020202020204" pitchFamily="34" charset="0"/>
                        <a:ea typeface="SimSun"/>
                        <a:cs typeface="Arial" panose="020B0604020202020204" pitchFamily="34" charset="0"/>
                      </a:endParaRPr>
                    </a:p>
                  </a:txBody>
                  <a:tcPr marL="120652" marR="120652" marT="0" marB="0">
                    <a:solidFill>
                      <a:schemeClr val="accent6">
                        <a:lumMod val="40000"/>
                        <a:lumOff val="60000"/>
                      </a:schemeClr>
                    </a:solidFill>
                  </a:tcPr>
                </a:tc>
                <a:tc>
                  <a:txBody>
                    <a:bodyPr/>
                    <a:lstStyle/>
                    <a:p>
                      <a:pPr>
                        <a:lnSpc>
                          <a:spcPct val="150000"/>
                        </a:lnSpc>
                        <a:spcAft>
                          <a:spcPts val="0"/>
                        </a:spcAft>
                      </a:pPr>
                      <a:r>
                        <a:rPr lang="en-US" sz="1800" dirty="0">
                          <a:effectLst/>
                          <a:latin typeface="Arial" panose="020B0604020202020204" pitchFamily="34" charset="0"/>
                          <a:cs typeface="Arial" panose="020B0604020202020204" pitchFamily="34" charset="0"/>
                        </a:rPr>
                        <a:t>4 weeks</a:t>
                      </a:r>
                      <a:endParaRPr lang="en-GB" sz="1800" dirty="0">
                        <a:solidFill>
                          <a:srgbClr val="2A5B7F"/>
                        </a:solidFill>
                        <a:effectLst/>
                        <a:latin typeface="Arial" panose="020B0604020202020204" pitchFamily="34" charset="0"/>
                        <a:ea typeface="SimSun"/>
                        <a:cs typeface="Arial" panose="020B0604020202020204" pitchFamily="34" charset="0"/>
                      </a:endParaRPr>
                    </a:p>
                  </a:txBody>
                  <a:tcPr marL="120652" marR="120652" marT="0" marB="0">
                    <a:solidFill>
                      <a:schemeClr val="accent6">
                        <a:lumMod val="40000"/>
                        <a:lumOff val="60000"/>
                      </a:schemeClr>
                    </a:solidFill>
                  </a:tcPr>
                </a:tc>
              </a:tr>
              <a:tr h="397448">
                <a:tc>
                  <a:txBody>
                    <a:bodyPr/>
                    <a:lstStyle/>
                    <a:p>
                      <a:pPr>
                        <a:lnSpc>
                          <a:spcPct val="150000"/>
                        </a:lnSpc>
                        <a:spcAft>
                          <a:spcPts val="0"/>
                        </a:spcAft>
                      </a:pPr>
                      <a:r>
                        <a:rPr lang="en-US" sz="1800" b="0" dirty="0" smtClean="0">
                          <a:effectLst/>
                          <a:latin typeface="Arial" panose="020B0604020202020204" pitchFamily="34" charset="0"/>
                          <a:cs typeface="Arial" panose="020B0604020202020204" pitchFamily="34" charset="0"/>
                        </a:rPr>
                        <a:t>Aseptics &amp; Oncology </a:t>
                      </a:r>
                      <a:r>
                        <a:rPr lang="en-US" sz="1800" b="0" dirty="0">
                          <a:effectLst/>
                          <a:latin typeface="Arial" panose="020B0604020202020204" pitchFamily="34" charset="0"/>
                          <a:cs typeface="Arial" panose="020B0604020202020204" pitchFamily="34" charset="0"/>
                        </a:rPr>
                        <a:t>services</a:t>
                      </a:r>
                      <a:endParaRPr lang="en-GB" sz="1800" b="0" dirty="0">
                        <a:solidFill>
                          <a:srgbClr val="2A5B7F"/>
                        </a:solidFill>
                        <a:effectLst/>
                        <a:latin typeface="Arial" panose="020B0604020202020204" pitchFamily="34" charset="0"/>
                        <a:ea typeface="SimSun"/>
                        <a:cs typeface="Arial" panose="020B0604020202020204" pitchFamily="34" charset="0"/>
                      </a:endParaRPr>
                    </a:p>
                  </a:txBody>
                  <a:tcPr marL="120652" marR="120652" marT="0" marB="0">
                    <a:solidFill>
                      <a:schemeClr val="accent6">
                        <a:lumMod val="40000"/>
                        <a:lumOff val="60000"/>
                      </a:schemeClr>
                    </a:solidFill>
                  </a:tcPr>
                </a:tc>
                <a:tc>
                  <a:txBody>
                    <a:bodyPr/>
                    <a:lstStyle/>
                    <a:p>
                      <a:pPr>
                        <a:lnSpc>
                          <a:spcPct val="150000"/>
                        </a:lnSpc>
                        <a:spcAft>
                          <a:spcPts val="0"/>
                        </a:spcAft>
                      </a:pPr>
                      <a:r>
                        <a:rPr lang="en-US" sz="1800" b="0" dirty="0">
                          <a:effectLst/>
                          <a:latin typeface="Arial" panose="020B0604020202020204" pitchFamily="34" charset="0"/>
                          <a:cs typeface="Arial" panose="020B0604020202020204" pitchFamily="34" charset="0"/>
                        </a:rPr>
                        <a:t>2 weeks</a:t>
                      </a:r>
                      <a:endParaRPr lang="en-GB" sz="1800" b="0" dirty="0">
                        <a:solidFill>
                          <a:srgbClr val="2A5B7F"/>
                        </a:solidFill>
                        <a:effectLst/>
                        <a:latin typeface="Arial" panose="020B0604020202020204" pitchFamily="34" charset="0"/>
                        <a:ea typeface="SimSun"/>
                        <a:cs typeface="Arial" panose="020B0604020202020204" pitchFamily="34" charset="0"/>
                      </a:endParaRPr>
                    </a:p>
                  </a:txBody>
                  <a:tcPr marL="120652" marR="120652" marT="0" marB="0">
                    <a:solidFill>
                      <a:schemeClr val="accent6">
                        <a:lumMod val="40000"/>
                        <a:lumOff val="60000"/>
                      </a:schemeClr>
                    </a:solidFill>
                  </a:tcPr>
                </a:tc>
              </a:tr>
              <a:tr h="397448">
                <a:tc>
                  <a:txBody>
                    <a:bodyPr/>
                    <a:lstStyle/>
                    <a:p>
                      <a:pPr marL="0" marR="0" indent="0" algn="l" defTabSz="914126" rtl="0" eaLnBrk="1" fontAlgn="auto" latinLnBrk="0" hangingPunct="1">
                        <a:lnSpc>
                          <a:spcPct val="150000"/>
                        </a:lnSpc>
                        <a:spcBef>
                          <a:spcPts val="0"/>
                        </a:spcBef>
                        <a:spcAft>
                          <a:spcPts val="0"/>
                        </a:spcAft>
                        <a:buClrTx/>
                        <a:buSzTx/>
                        <a:buFontTx/>
                        <a:buNone/>
                        <a:tabLst/>
                        <a:defRPr/>
                      </a:pPr>
                      <a:r>
                        <a:rPr lang="en-US" sz="1800" b="0" dirty="0" smtClean="0">
                          <a:effectLst/>
                          <a:latin typeface="Arial" panose="020B0604020202020204" pitchFamily="34" charset="0"/>
                          <a:cs typeface="Arial" panose="020B0604020202020204" pitchFamily="34" charset="0"/>
                        </a:rPr>
                        <a:t>Dispensary including dispensary manager for one week</a:t>
                      </a:r>
                      <a:endParaRPr lang="en-GB" sz="1800" b="0" dirty="0" smtClean="0">
                        <a:solidFill>
                          <a:srgbClr val="2A5B7F"/>
                        </a:solidFill>
                        <a:effectLst/>
                        <a:latin typeface="Arial" panose="020B0604020202020204" pitchFamily="34" charset="0"/>
                        <a:ea typeface="SimSun"/>
                        <a:cs typeface="Arial" panose="020B0604020202020204" pitchFamily="34" charset="0"/>
                      </a:endParaRPr>
                    </a:p>
                  </a:txBody>
                  <a:tcPr marL="120652" marR="120652" marT="0" marB="0">
                    <a:solidFill>
                      <a:schemeClr val="accent6">
                        <a:lumMod val="40000"/>
                        <a:lumOff val="60000"/>
                      </a:schemeClr>
                    </a:solidFill>
                  </a:tcPr>
                </a:tc>
                <a:tc>
                  <a:txBody>
                    <a:bodyPr/>
                    <a:lstStyle/>
                    <a:p>
                      <a:pPr>
                        <a:lnSpc>
                          <a:spcPct val="150000"/>
                        </a:lnSpc>
                        <a:spcAft>
                          <a:spcPts val="0"/>
                        </a:spcAft>
                      </a:pPr>
                      <a:r>
                        <a:rPr lang="en-US" sz="1800" b="0" dirty="0" smtClean="0">
                          <a:effectLst/>
                          <a:latin typeface="Arial" panose="020B0604020202020204" pitchFamily="34" charset="0"/>
                          <a:cs typeface="Arial" panose="020B0604020202020204" pitchFamily="34" charset="0"/>
                        </a:rPr>
                        <a:t>2 weeks &amp; throughout year</a:t>
                      </a:r>
                      <a:endParaRPr lang="en-GB" sz="1800" b="0" dirty="0">
                        <a:solidFill>
                          <a:srgbClr val="2A5B7F"/>
                        </a:solidFill>
                        <a:effectLst/>
                        <a:latin typeface="Arial" panose="020B0604020202020204" pitchFamily="34" charset="0"/>
                        <a:ea typeface="SimSun"/>
                        <a:cs typeface="Arial" panose="020B0604020202020204" pitchFamily="34" charset="0"/>
                      </a:endParaRPr>
                    </a:p>
                  </a:txBody>
                  <a:tcPr marL="120652" marR="120652" marT="0" marB="0">
                    <a:solidFill>
                      <a:schemeClr val="accent6">
                        <a:lumMod val="40000"/>
                        <a:lumOff val="60000"/>
                      </a:schemeClr>
                    </a:solidFill>
                  </a:tcPr>
                </a:tc>
              </a:tr>
              <a:tr h="397448">
                <a:tc>
                  <a:txBody>
                    <a:bodyPr/>
                    <a:lstStyle/>
                    <a:p>
                      <a:pPr marL="0" marR="0" indent="0" algn="l" defTabSz="914126" rtl="0" eaLnBrk="1" fontAlgn="auto" latinLnBrk="0" hangingPunct="1">
                        <a:lnSpc>
                          <a:spcPct val="150000"/>
                        </a:lnSpc>
                        <a:spcBef>
                          <a:spcPts val="0"/>
                        </a:spcBef>
                        <a:spcAft>
                          <a:spcPts val="0"/>
                        </a:spcAft>
                        <a:buClrTx/>
                        <a:buSzTx/>
                        <a:buFontTx/>
                        <a:buNone/>
                        <a:tabLst/>
                        <a:defRPr/>
                      </a:pPr>
                      <a:r>
                        <a:rPr lang="en-US" sz="1800" b="0" kern="1200" dirty="0" smtClean="0">
                          <a:solidFill>
                            <a:schemeClr val="dk1"/>
                          </a:solidFill>
                          <a:effectLst/>
                          <a:latin typeface="Arial" panose="020B0604020202020204" pitchFamily="34" charset="0"/>
                          <a:ea typeface="+mn-ea"/>
                          <a:cs typeface="Arial" panose="020B0604020202020204" pitchFamily="34" charset="0"/>
                        </a:rPr>
                        <a:t>Audit</a:t>
                      </a:r>
                      <a:endParaRPr lang="en-GB" sz="1800" b="0" kern="1200" dirty="0" smtClean="0">
                        <a:solidFill>
                          <a:schemeClr val="dk1"/>
                        </a:solidFill>
                        <a:effectLst/>
                        <a:latin typeface="Arial" panose="020B0604020202020204" pitchFamily="34" charset="0"/>
                        <a:ea typeface="+mn-ea"/>
                        <a:cs typeface="Arial" panose="020B0604020202020204" pitchFamily="34" charset="0"/>
                      </a:endParaRPr>
                    </a:p>
                  </a:txBody>
                  <a:tcPr marL="120652" marR="120652" marT="0" marB="0">
                    <a:solidFill>
                      <a:schemeClr val="accent6">
                        <a:lumMod val="40000"/>
                        <a:lumOff val="60000"/>
                      </a:schemeClr>
                    </a:solidFill>
                  </a:tcPr>
                </a:tc>
                <a:tc>
                  <a:txBody>
                    <a:bodyPr/>
                    <a:lstStyle/>
                    <a:p>
                      <a:pPr marL="0" marR="0" indent="0" algn="l" defTabSz="914126" rtl="0" eaLnBrk="1" fontAlgn="auto" latinLnBrk="0" hangingPunct="1">
                        <a:lnSpc>
                          <a:spcPct val="150000"/>
                        </a:lnSpc>
                        <a:spcBef>
                          <a:spcPts val="0"/>
                        </a:spcBef>
                        <a:spcAft>
                          <a:spcPts val="0"/>
                        </a:spcAft>
                        <a:buClrTx/>
                        <a:buSzTx/>
                        <a:buFontTx/>
                        <a:buNone/>
                        <a:tabLst/>
                        <a:defRPr/>
                      </a:pPr>
                      <a:r>
                        <a:rPr lang="en-US" sz="1800" b="0" dirty="0" smtClean="0">
                          <a:effectLst/>
                          <a:latin typeface="Arial" panose="020B0604020202020204" pitchFamily="34" charset="0"/>
                          <a:cs typeface="Arial" panose="020B0604020202020204" pitchFamily="34" charset="0"/>
                        </a:rPr>
                        <a:t>2 weeks</a:t>
                      </a:r>
                      <a:endParaRPr lang="en-GB" sz="1800" b="0" dirty="0" smtClean="0">
                        <a:solidFill>
                          <a:srgbClr val="2A5B7F"/>
                        </a:solidFill>
                        <a:effectLst/>
                        <a:latin typeface="Arial" panose="020B0604020202020204" pitchFamily="34" charset="0"/>
                        <a:ea typeface="SimSun"/>
                        <a:cs typeface="Arial" panose="020B0604020202020204" pitchFamily="34" charset="0"/>
                      </a:endParaRPr>
                    </a:p>
                  </a:txBody>
                  <a:tcPr marL="120652" marR="120652" marT="0" marB="0">
                    <a:solidFill>
                      <a:schemeClr val="accent6">
                        <a:lumMod val="40000"/>
                        <a:lumOff val="60000"/>
                      </a:schemeClr>
                    </a:solidFill>
                  </a:tcPr>
                </a:tc>
              </a:tr>
              <a:tr h="397448">
                <a:tc>
                  <a:txBody>
                    <a:bodyPr/>
                    <a:lstStyle/>
                    <a:p>
                      <a:pPr>
                        <a:lnSpc>
                          <a:spcPct val="150000"/>
                        </a:lnSpc>
                        <a:spcAft>
                          <a:spcPts val="0"/>
                        </a:spcAft>
                      </a:pPr>
                      <a:r>
                        <a:rPr lang="en-US" sz="1800" b="0" dirty="0" smtClean="0">
                          <a:effectLst/>
                          <a:latin typeface="Arial" panose="020B0604020202020204" pitchFamily="34" charset="0"/>
                          <a:cs typeface="Arial" panose="020B0604020202020204" pitchFamily="34" charset="0"/>
                        </a:rPr>
                        <a:t>Community Pharmacy Placement</a:t>
                      </a:r>
                      <a:endParaRPr lang="en-GB" sz="1800" b="0" dirty="0">
                        <a:solidFill>
                          <a:srgbClr val="2A5B7F"/>
                        </a:solidFill>
                        <a:effectLst/>
                        <a:latin typeface="Arial" panose="020B0604020202020204" pitchFamily="34" charset="0"/>
                        <a:ea typeface="SimSun"/>
                        <a:cs typeface="Arial" panose="020B0604020202020204" pitchFamily="34" charset="0"/>
                      </a:endParaRPr>
                    </a:p>
                  </a:txBody>
                  <a:tcPr marL="120652" marR="120652" marT="0" marB="0">
                    <a:solidFill>
                      <a:schemeClr val="accent6">
                        <a:lumMod val="40000"/>
                        <a:lumOff val="60000"/>
                      </a:schemeClr>
                    </a:solidFill>
                  </a:tcPr>
                </a:tc>
                <a:tc>
                  <a:txBody>
                    <a:bodyPr/>
                    <a:lstStyle/>
                    <a:p>
                      <a:pPr marL="0" marR="0" indent="0" algn="l" defTabSz="914126" rtl="0" eaLnBrk="1" fontAlgn="auto" latinLnBrk="0" hangingPunct="1">
                        <a:lnSpc>
                          <a:spcPct val="150000"/>
                        </a:lnSpc>
                        <a:spcBef>
                          <a:spcPts val="0"/>
                        </a:spcBef>
                        <a:spcAft>
                          <a:spcPts val="0"/>
                        </a:spcAft>
                        <a:buClrTx/>
                        <a:buSzTx/>
                        <a:buFontTx/>
                        <a:buNone/>
                        <a:tabLst/>
                        <a:defRPr/>
                      </a:pPr>
                      <a:r>
                        <a:rPr lang="en-US" sz="1800" dirty="0" smtClean="0">
                          <a:effectLst/>
                          <a:latin typeface="Arial" panose="020B0604020202020204" pitchFamily="34" charset="0"/>
                          <a:cs typeface="Arial" panose="020B0604020202020204" pitchFamily="34" charset="0"/>
                        </a:rPr>
                        <a:t>2 weeks</a:t>
                      </a:r>
                      <a:endParaRPr lang="en-GB" sz="1800" dirty="0" smtClean="0">
                        <a:solidFill>
                          <a:srgbClr val="2A5B7F"/>
                        </a:solidFill>
                        <a:effectLst/>
                        <a:latin typeface="Arial" panose="020B0604020202020204" pitchFamily="34" charset="0"/>
                        <a:ea typeface="SimSun"/>
                        <a:cs typeface="Arial" panose="020B0604020202020204" pitchFamily="34" charset="0"/>
                      </a:endParaRPr>
                    </a:p>
                  </a:txBody>
                  <a:tcPr marL="120652" marR="120652" marT="0" marB="0">
                    <a:solidFill>
                      <a:schemeClr val="accent6">
                        <a:lumMod val="40000"/>
                        <a:lumOff val="60000"/>
                      </a:schemeClr>
                    </a:solidFill>
                  </a:tcPr>
                </a:tc>
              </a:tr>
              <a:tr h="397448">
                <a:tc>
                  <a:txBody>
                    <a:bodyPr/>
                    <a:lstStyle/>
                    <a:p>
                      <a:pPr>
                        <a:lnSpc>
                          <a:spcPct val="150000"/>
                        </a:lnSpc>
                        <a:spcAft>
                          <a:spcPts val="0"/>
                        </a:spcAft>
                      </a:pPr>
                      <a:r>
                        <a:rPr lang="en-US" sz="1800" b="0" dirty="0" smtClean="0">
                          <a:effectLst/>
                          <a:latin typeface="Arial" panose="020B0604020202020204" pitchFamily="34" charset="0"/>
                          <a:cs typeface="Arial" panose="020B0604020202020204" pitchFamily="34" charset="0"/>
                        </a:rPr>
                        <a:t>Renal Medicine </a:t>
                      </a:r>
                      <a:endParaRPr lang="en-GB" sz="1800" b="0" dirty="0">
                        <a:solidFill>
                          <a:srgbClr val="2A5B7F"/>
                        </a:solidFill>
                        <a:effectLst/>
                        <a:latin typeface="Arial" panose="020B0604020202020204" pitchFamily="34" charset="0"/>
                        <a:ea typeface="SimSun"/>
                        <a:cs typeface="Arial" panose="020B0604020202020204" pitchFamily="34" charset="0"/>
                      </a:endParaRPr>
                    </a:p>
                  </a:txBody>
                  <a:tcPr marL="120652" marR="120652" marT="0" marB="0">
                    <a:solidFill>
                      <a:schemeClr val="accent6">
                        <a:lumMod val="40000"/>
                        <a:lumOff val="60000"/>
                      </a:schemeClr>
                    </a:solidFill>
                  </a:tcPr>
                </a:tc>
                <a:tc>
                  <a:txBody>
                    <a:bodyPr/>
                    <a:lstStyle/>
                    <a:p>
                      <a:pPr>
                        <a:lnSpc>
                          <a:spcPct val="150000"/>
                        </a:lnSpc>
                        <a:spcAft>
                          <a:spcPts val="0"/>
                        </a:spcAft>
                      </a:pPr>
                      <a:r>
                        <a:rPr lang="en-US" sz="1800" dirty="0" smtClean="0">
                          <a:solidFill>
                            <a:schemeClr val="dk1"/>
                          </a:solidFill>
                          <a:effectLst/>
                          <a:latin typeface="Arial" panose="020B0604020202020204" pitchFamily="34" charset="0"/>
                          <a:ea typeface="+mn-ea"/>
                          <a:cs typeface="Arial" panose="020B0604020202020204" pitchFamily="34" charset="0"/>
                        </a:rPr>
                        <a:t>1</a:t>
                      </a:r>
                      <a:r>
                        <a:rPr lang="en-US" sz="1800" baseline="0" dirty="0" smtClean="0">
                          <a:solidFill>
                            <a:schemeClr val="dk1"/>
                          </a:solidFill>
                          <a:effectLst/>
                          <a:latin typeface="Arial" panose="020B0604020202020204" pitchFamily="34" charset="0"/>
                          <a:ea typeface="+mn-ea"/>
                          <a:cs typeface="Arial" panose="020B0604020202020204" pitchFamily="34" charset="0"/>
                        </a:rPr>
                        <a:t> week</a:t>
                      </a:r>
                      <a:endParaRPr lang="en-GB" sz="1800" dirty="0">
                        <a:solidFill>
                          <a:srgbClr val="2A5B7F"/>
                        </a:solidFill>
                        <a:effectLst/>
                        <a:latin typeface="Arial" panose="020B0604020202020204" pitchFamily="34" charset="0"/>
                        <a:ea typeface="SimSun"/>
                        <a:cs typeface="Arial" panose="020B0604020202020204" pitchFamily="34" charset="0"/>
                      </a:endParaRPr>
                    </a:p>
                  </a:txBody>
                  <a:tcPr marL="120652" marR="120652" marT="0" marB="0">
                    <a:solidFill>
                      <a:schemeClr val="accent6">
                        <a:lumMod val="40000"/>
                        <a:lumOff val="60000"/>
                      </a:schemeClr>
                    </a:solidFill>
                  </a:tcPr>
                </a:tc>
              </a:tr>
              <a:tr h="397448">
                <a:tc>
                  <a:txBody>
                    <a:bodyPr/>
                    <a:lstStyle/>
                    <a:p>
                      <a:pPr>
                        <a:lnSpc>
                          <a:spcPct val="150000"/>
                        </a:lnSpc>
                        <a:spcAft>
                          <a:spcPts val="0"/>
                        </a:spcAft>
                      </a:pPr>
                      <a:r>
                        <a:rPr lang="en-US" sz="1800" b="0" dirty="0">
                          <a:effectLst/>
                          <a:latin typeface="Arial" panose="020B0604020202020204" pitchFamily="34" charset="0"/>
                          <a:cs typeface="Arial" panose="020B0604020202020204" pitchFamily="34" charset="0"/>
                        </a:rPr>
                        <a:t>Paediatrics</a:t>
                      </a:r>
                      <a:endParaRPr lang="en-GB" sz="1800" b="0" dirty="0">
                        <a:solidFill>
                          <a:srgbClr val="2A5B7F"/>
                        </a:solidFill>
                        <a:effectLst/>
                        <a:latin typeface="Arial" panose="020B0604020202020204" pitchFamily="34" charset="0"/>
                        <a:ea typeface="SimSun"/>
                        <a:cs typeface="Arial" panose="020B0604020202020204" pitchFamily="34" charset="0"/>
                      </a:endParaRPr>
                    </a:p>
                  </a:txBody>
                  <a:tcPr marL="120652" marR="120652" marT="0" marB="0">
                    <a:solidFill>
                      <a:schemeClr val="accent6">
                        <a:lumMod val="40000"/>
                        <a:lumOff val="60000"/>
                      </a:schemeClr>
                    </a:solidFill>
                  </a:tcPr>
                </a:tc>
                <a:tc>
                  <a:txBody>
                    <a:bodyPr/>
                    <a:lstStyle/>
                    <a:p>
                      <a:pPr>
                        <a:lnSpc>
                          <a:spcPct val="150000"/>
                        </a:lnSpc>
                        <a:spcAft>
                          <a:spcPts val="0"/>
                        </a:spcAft>
                      </a:pPr>
                      <a:r>
                        <a:rPr lang="en-US" sz="1800" dirty="0">
                          <a:effectLst/>
                          <a:latin typeface="Arial" panose="020B0604020202020204" pitchFamily="34" charset="0"/>
                          <a:cs typeface="Arial" panose="020B0604020202020204" pitchFamily="34" charset="0"/>
                        </a:rPr>
                        <a:t>1 week</a:t>
                      </a:r>
                      <a:endParaRPr lang="en-GB" sz="1800" dirty="0">
                        <a:solidFill>
                          <a:srgbClr val="2A5B7F"/>
                        </a:solidFill>
                        <a:effectLst/>
                        <a:latin typeface="Arial" panose="020B0604020202020204" pitchFamily="34" charset="0"/>
                        <a:ea typeface="SimSun"/>
                        <a:cs typeface="Arial" panose="020B0604020202020204" pitchFamily="34" charset="0"/>
                      </a:endParaRPr>
                    </a:p>
                  </a:txBody>
                  <a:tcPr marL="120652" marR="120652" marT="0" marB="0">
                    <a:solidFill>
                      <a:schemeClr val="accent6">
                        <a:lumMod val="40000"/>
                        <a:lumOff val="60000"/>
                      </a:schemeClr>
                    </a:solidFill>
                  </a:tcPr>
                </a:tc>
              </a:tr>
              <a:tr h="397448">
                <a:tc>
                  <a:txBody>
                    <a:bodyPr/>
                    <a:lstStyle/>
                    <a:p>
                      <a:pPr>
                        <a:lnSpc>
                          <a:spcPct val="150000"/>
                        </a:lnSpc>
                        <a:spcAft>
                          <a:spcPts val="0"/>
                        </a:spcAft>
                      </a:pPr>
                      <a:r>
                        <a:rPr lang="en-US" sz="1800" b="0" dirty="0" smtClean="0">
                          <a:effectLst/>
                          <a:latin typeface="Arial" panose="020B0604020202020204" pitchFamily="34" charset="0"/>
                          <a:cs typeface="Arial" panose="020B0604020202020204" pitchFamily="34" charset="0"/>
                        </a:rPr>
                        <a:t>World Antimicrobial </a:t>
                      </a:r>
                      <a:r>
                        <a:rPr lang="en-US" sz="1800" b="0" dirty="0">
                          <a:effectLst/>
                          <a:latin typeface="Arial" panose="020B0604020202020204" pitchFamily="34" charset="0"/>
                          <a:cs typeface="Arial" panose="020B0604020202020204" pitchFamily="34" charset="0"/>
                        </a:rPr>
                        <a:t>Awareness </a:t>
                      </a:r>
                      <a:r>
                        <a:rPr lang="en-US" sz="1800" b="0" dirty="0" smtClean="0">
                          <a:effectLst/>
                          <a:latin typeface="Arial" panose="020B0604020202020204" pitchFamily="34" charset="0"/>
                          <a:cs typeface="Arial" panose="020B0604020202020204" pitchFamily="34" charset="0"/>
                        </a:rPr>
                        <a:t>Campaign (WHO)</a:t>
                      </a:r>
                      <a:endParaRPr lang="en-GB" sz="1800" b="0" dirty="0">
                        <a:solidFill>
                          <a:srgbClr val="2A5B7F"/>
                        </a:solidFill>
                        <a:effectLst/>
                        <a:latin typeface="Arial" panose="020B0604020202020204" pitchFamily="34" charset="0"/>
                        <a:ea typeface="SimSun"/>
                        <a:cs typeface="Arial" panose="020B0604020202020204" pitchFamily="34" charset="0"/>
                      </a:endParaRPr>
                    </a:p>
                  </a:txBody>
                  <a:tcPr marL="120652" marR="120652" marT="0" marB="0">
                    <a:solidFill>
                      <a:schemeClr val="accent6">
                        <a:lumMod val="40000"/>
                        <a:lumOff val="60000"/>
                      </a:schemeClr>
                    </a:solidFill>
                  </a:tcPr>
                </a:tc>
                <a:tc>
                  <a:txBody>
                    <a:bodyPr/>
                    <a:lstStyle/>
                    <a:p>
                      <a:pPr>
                        <a:lnSpc>
                          <a:spcPct val="150000"/>
                        </a:lnSpc>
                        <a:spcAft>
                          <a:spcPts val="0"/>
                        </a:spcAft>
                      </a:pPr>
                      <a:r>
                        <a:rPr lang="en-US" sz="1800" dirty="0">
                          <a:effectLst/>
                          <a:latin typeface="Arial" panose="020B0604020202020204" pitchFamily="34" charset="0"/>
                          <a:cs typeface="Arial" panose="020B0604020202020204" pitchFamily="34" charset="0"/>
                        </a:rPr>
                        <a:t>1 week</a:t>
                      </a:r>
                      <a:endParaRPr lang="en-GB" sz="1800" dirty="0">
                        <a:solidFill>
                          <a:srgbClr val="2A5B7F"/>
                        </a:solidFill>
                        <a:effectLst/>
                        <a:latin typeface="Arial" panose="020B0604020202020204" pitchFamily="34" charset="0"/>
                        <a:ea typeface="SimSun"/>
                        <a:cs typeface="Arial" panose="020B0604020202020204" pitchFamily="34" charset="0"/>
                      </a:endParaRPr>
                    </a:p>
                  </a:txBody>
                  <a:tcPr marL="120652" marR="120652" marT="0" marB="0">
                    <a:solidFill>
                      <a:schemeClr val="accent6">
                        <a:lumMod val="40000"/>
                        <a:lumOff val="60000"/>
                      </a:schemeClr>
                    </a:solidFill>
                  </a:tcPr>
                </a:tc>
              </a:tr>
              <a:tr h="397448">
                <a:tc>
                  <a:txBody>
                    <a:bodyPr/>
                    <a:lstStyle/>
                    <a:p>
                      <a:pPr marL="0" marR="0" indent="0" algn="l" defTabSz="914126" rtl="0" eaLnBrk="1" fontAlgn="auto" latinLnBrk="0" hangingPunct="1">
                        <a:lnSpc>
                          <a:spcPct val="150000"/>
                        </a:lnSpc>
                        <a:spcBef>
                          <a:spcPts val="0"/>
                        </a:spcBef>
                        <a:spcAft>
                          <a:spcPts val="0"/>
                        </a:spcAft>
                        <a:buClrTx/>
                        <a:buSzTx/>
                        <a:buFontTx/>
                        <a:buNone/>
                        <a:tabLst/>
                        <a:defRPr/>
                      </a:pPr>
                      <a:r>
                        <a:rPr lang="en-GB" sz="1800" b="0" kern="1200" dirty="0" smtClean="0">
                          <a:solidFill>
                            <a:schemeClr val="dk1"/>
                          </a:solidFill>
                          <a:effectLst/>
                          <a:latin typeface="Arial" panose="020B0604020202020204" pitchFamily="34" charset="0"/>
                          <a:ea typeface="+mn-ea"/>
                          <a:cs typeface="Arial" panose="020B0604020202020204" pitchFamily="34" charset="0"/>
                        </a:rPr>
                        <a:t>Quality Control /</a:t>
                      </a:r>
                      <a:r>
                        <a:rPr lang="en-US" sz="1800" b="0" dirty="0" smtClean="0">
                          <a:effectLst/>
                          <a:latin typeface="Arial" panose="020B0604020202020204" pitchFamily="34" charset="0"/>
                          <a:cs typeface="Arial" panose="020B0604020202020204" pitchFamily="34" charset="0"/>
                        </a:rPr>
                        <a:t>Procurement, Stores &amp; Distribution</a:t>
                      </a:r>
                      <a:endParaRPr lang="en-GB" sz="1800" b="0" dirty="0" smtClean="0">
                        <a:solidFill>
                          <a:srgbClr val="2A5B7F"/>
                        </a:solidFill>
                        <a:effectLst/>
                        <a:latin typeface="Arial" panose="020B0604020202020204" pitchFamily="34" charset="0"/>
                        <a:ea typeface="SimSun"/>
                        <a:cs typeface="Arial" panose="020B0604020202020204" pitchFamily="34" charset="0"/>
                      </a:endParaRPr>
                    </a:p>
                  </a:txBody>
                  <a:tcPr marL="120652" marR="120652" marT="0" marB="0">
                    <a:solidFill>
                      <a:schemeClr val="accent6">
                        <a:lumMod val="40000"/>
                        <a:lumOff val="60000"/>
                      </a:schemeClr>
                    </a:solidFill>
                  </a:tcPr>
                </a:tc>
                <a:tc>
                  <a:txBody>
                    <a:bodyPr/>
                    <a:lstStyle/>
                    <a:p>
                      <a:pPr>
                        <a:lnSpc>
                          <a:spcPct val="150000"/>
                        </a:lnSpc>
                        <a:spcAft>
                          <a:spcPts val="0"/>
                        </a:spcAft>
                      </a:pPr>
                      <a:r>
                        <a:rPr lang="en-US" sz="1800" dirty="0" smtClean="0">
                          <a:effectLst/>
                          <a:latin typeface="Arial" panose="020B0604020202020204" pitchFamily="34" charset="0"/>
                          <a:cs typeface="Arial" panose="020B0604020202020204" pitchFamily="34" charset="0"/>
                        </a:rPr>
                        <a:t>1 week</a:t>
                      </a:r>
                      <a:endParaRPr lang="en-GB" sz="1800" dirty="0">
                        <a:solidFill>
                          <a:srgbClr val="2A5B7F"/>
                        </a:solidFill>
                        <a:effectLst/>
                        <a:latin typeface="Arial" panose="020B0604020202020204" pitchFamily="34" charset="0"/>
                        <a:ea typeface="SimSun"/>
                        <a:cs typeface="Arial" panose="020B0604020202020204" pitchFamily="34" charset="0"/>
                      </a:endParaRPr>
                    </a:p>
                  </a:txBody>
                  <a:tcPr marL="120652" marR="120652" marT="0" marB="0">
                    <a:solidFill>
                      <a:schemeClr val="accent6">
                        <a:lumMod val="40000"/>
                        <a:lumOff val="60000"/>
                      </a:schemeClr>
                    </a:solidFill>
                  </a:tcPr>
                </a:tc>
              </a:tr>
              <a:tr h="397448">
                <a:tc>
                  <a:txBody>
                    <a:bodyPr/>
                    <a:lstStyle/>
                    <a:p>
                      <a:pPr>
                        <a:lnSpc>
                          <a:spcPct val="150000"/>
                        </a:lnSpc>
                        <a:spcAft>
                          <a:spcPts val="0"/>
                        </a:spcAft>
                      </a:pPr>
                      <a:r>
                        <a:rPr lang="en-US" sz="1800" b="0" dirty="0" smtClean="0">
                          <a:effectLst/>
                          <a:latin typeface="Arial" panose="020B0604020202020204" pitchFamily="34" charset="0"/>
                          <a:cs typeface="Arial" panose="020B0604020202020204" pitchFamily="34" charset="0"/>
                        </a:rPr>
                        <a:t>HEE training – taught sessions</a:t>
                      </a:r>
                      <a:endParaRPr lang="en-GB" sz="1800" b="0" dirty="0">
                        <a:solidFill>
                          <a:srgbClr val="2A5B7F"/>
                        </a:solidFill>
                        <a:effectLst/>
                        <a:latin typeface="Arial" panose="020B0604020202020204" pitchFamily="34" charset="0"/>
                        <a:ea typeface="SimSun"/>
                        <a:cs typeface="Arial" panose="020B0604020202020204" pitchFamily="34" charset="0"/>
                      </a:endParaRPr>
                    </a:p>
                  </a:txBody>
                  <a:tcPr marL="120652" marR="120652" marT="0" marB="0">
                    <a:solidFill>
                      <a:schemeClr val="accent6">
                        <a:lumMod val="40000"/>
                        <a:lumOff val="60000"/>
                      </a:schemeClr>
                    </a:solidFill>
                  </a:tcPr>
                </a:tc>
                <a:tc>
                  <a:txBody>
                    <a:bodyPr/>
                    <a:lstStyle/>
                    <a:p>
                      <a:pPr>
                        <a:lnSpc>
                          <a:spcPct val="150000"/>
                        </a:lnSpc>
                        <a:spcAft>
                          <a:spcPts val="0"/>
                        </a:spcAft>
                      </a:pPr>
                      <a:r>
                        <a:rPr lang="en-US" sz="1800" dirty="0" smtClean="0">
                          <a:effectLst/>
                          <a:latin typeface="Arial" panose="020B0604020202020204" pitchFamily="34" charset="0"/>
                          <a:cs typeface="Arial" panose="020B0604020202020204" pitchFamily="34" charset="0"/>
                        </a:rPr>
                        <a:t>8 hours per month</a:t>
                      </a:r>
                      <a:endParaRPr lang="en-GB" sz="1800" dirty="0">
                        <a:solidFill>
                          <a:srgbClr val="2A5B7F"/>
                        </a:solidFill>
                        <a:effectLst/>
                        <a:latin typeface="Arial" panose="020B0604020202020204" pitchFamily="34" charset="0"/>
                        <a:ea typeface="SimSun"/>
                        <a:cs typeface="Arial" panose="020B0604020202020204" pitchFamily="34" charset="0"/>
                      </a:endParaRPr>
                    </a:p>
                  </a:txBody>
                  <a:tcPr marL="120652" marR="120652" marT="0" marB="0">
                    <a:solidFill>
                      <a:schemeClr val="accent6">
                        <a:lumMod val="40000"/>
                        <a:lumOff val="60000"/>
                      </a:schemeClr>
                    </a:solidFill>
                  </a:tcPr>
                </a:tc>
              </a:tr>
              <a:tr h="794298">
                <a:tc>
                  <a:txBody>
                    <a:bodyPr/>
                    <a:lstStyle/>
                    <a:p>
                      <a:pPr>
                        <a:lnSpc>
                          <a:spcPct val="150000"/>
                        </a:lnSpc>
                        <a:spcAft>
                          <a:spcPts val="0"/>
                        </a:spcAft>
                      </a:pPr>
                      <a:r>
                        <a:rPr lang="en-GB" sz="1800" b="0" dirty="0" smtClean="0">
                          <a:solidFill>
                            <a:schemeClr val="tx1"/>
                          </a:solidFill>
                          <a:effectLst/>
                          <a:latin typeface="Arial" panose="020B0604020202020204" pitchFamily="34" charset="0"/>
                          <a:ea typeface="SimSun"/>
                          <a:cs typeface="Arial" panose="020B0604020202020204" pitchFamily="34" charset="0"/>
                        </a:rPr>
                        <a:t>Study time for</a:t>
                      </a:r>
                      <a:r>
                        <a:rPr lang="en-GB" sz="1800" b="0" baseline="0" dirty="0" smtClean="0">
                          <a:solidFill>
                            <a:schemeClr val="tx1"/>
                          </a:solidFill>
                          <a:effectLst/>
                          <a:latin typeface="Arial" panose="020B0604020202020204" pitchFamily="34" charset="0"/>
                          <a:ea typeface="SimSun"/>
                          <a:cs typeface="Arial" panose="020B0604020202020204" pitchFamily="34" charset="0"/>
                        </a:rPr>
                        <a:t> self study /evidence collation for </a:t>
                      </a:r>
                      <a:r>
                        <a:rPr lang="en-GB" sz="1800" b="0" baseline="0" dirty="0" err="1" smtClean="0">
                          <a:solidFill>
                            <a:schemeClr val="tx1"/>
                          </a:solidFill>
                          <a:effectLst/>
                          <a:latin typeface="Arial" panose="020B0604020202020204" pitchFamily="34" charset="0"/>
                          <a:ea typeface="SimSun"/>
                          <a:cs typeface="Arial" panose="020B0604020202020204" pitchFamily="34" charset="0"/>
                        </a:rPr>
                        <a:t>eportfolio</a:t>
                      </a:r>
                      <a:r>
                        <a:rPr lang="en-GB" sz="1800" b="0" baseline="0" dirty="0" smtClean="0">
                          <a:solidFill>
                            <a:schemeClr val="tx1"/>
                          </a:solidFill>
                          <a:effectLst/>
                          <a:latin typeface="Arial" panose="020B0604020202020204" pitchFamily="34" charset="0"/>
                          <a:ea typeface="SimSun"/>
                          <a:cs typeface="Arial" panose="020B0604020202020204" pitchFamily="34" charset="0"/>
                        </a:rPr>
                        <a:t> /</a:t>
                      </a:r>
                      <a:r>
                        <a:rPr lang="en-GB" sz="1800" b="0" dirty="0" smtClean="0">
                          <a:solidFill>
                            <a:schemeClr val="tx1"/>
                          </a:solidFill>
                          <a:effectLst/>
                          <a:latin typeface="Arial" panose="020B0604020202020204" pitchFamily="34" charset="0"/>
                          <a:ea typeface="SimSun"/>
                          <a:cs typeface="Arial" panose="020B0604020202020204" pitchFamily="34" charset="0"/>
                        </a:rPr>
                        <a:t>teaching sessions within ICS </a:t>
                      </a:r>
                      <a:endParaRPr lang="en-GB" sz="1800" b="0" dirty="0">
                        <a:solidFill>
                          <a:schemeClr val="tx1"/>
                        </a:solidFill>
                        <a:effectLst/>
                        <a:latin typeface="Arial" panose="020B0604020202020204" pitchFamily="34" charset="0"/>
                        <a:ea typeface="SimSun"/>
                        <a:cs typeface="Arial" panose="020B0604020202020204" pitchFamily="34" charset="0"/>
                      </a:endParaRPr>
                    </a:p>
                  </a:txBody>
                  <a:tcPr marL="120652" marR="120652" marT="0" marB="0">
                    <a:solidFill>
                      <a:schemeClr val="accent6">
                        <a:lumMod val="40000"/>
                        <a:lumOff val="60000"/>
                      </a:schemeClr>
                    </a:solidFill>
                  </a:tcPr>
                </a:tc>
                <a:tc>
                  <a:txBody>
                    <a:bodyPr/>
                    <a:lstStyle/>
                    <a:p>
                      <a:pPr>
                        <a:lnSpc>
                          <a:spcPct val="150000"/>
                        </a:lnSpc>
                        <a:spcAft>
                          <a:spcPts val="0"/>
                        </a:spcAft>
                      </a:pPr>
                      <a:r>
                        <a:rPr lang="en-GB" sz="1800" dirty="0" smtClean="0">
                          <a:solidFill>
                            <a:schemeClr val="tx1"/>
                          </a:solidFill>
                          <a:effectLst/>
                          <a:latin typeface="Arial" panose="020B0604020202020204" pitchFamily="34" charset="0"/>
                          <a:ea typeface="SimSun"/>
                          <a:cs typeface="Arial" panose="020B0604020202020204" pitchFamily="34" charset="0"/>
                        </a:rPr>
                        <a:t>Every</a:t>
                      </a:r>
                      <a:r>
                        <a:rPr lang="en-GB" sz="1800" baseline="0" dirty="0" smtClean="0">
                          <a:solidFill>
                            <a:schemeClr val="tx1"/>
                          </a:solidFill>
                          <a:effectLst/>
                          <a:latin typeface="Arial" panose="020B0604020202020204" pitchFamily="34" charset="0"/>
                          <a:ea typeface="SimSun"/>
                          <a:cs typeface="Arial" panose="020B0604020202020204" pitchFamily="34" charset="0"/>
                        </a:rPr>
                        <a:t> Wednesday afternoon</a:t>
                      </a:r>
                      <a:endParaRPr lang="en-GB" sz="1800" dirty="0">
                        <a:solidFill>
                          <a:schemeClr val="tx1"/>
                        </a:solidFill>
                        <a:effectLst/>
                        <a:latin typeface="Arial" panose="020B0604020202020204" pitchFamily="34" charset="0"/>
                        <a:ea typeface="SimSun"/>
                        <a:cs typeface="Arial" panose="020B0604020202020204" pitchFamily="34" charset="0"/>
                      </a:endParaRPr>
                    </a:p>
                  </a:txBody>
                  <a:tcPr marL="120652" marR="120652" marT="0" marB="0">
                    <a:solidFill>
                      <a:schemeClr val="accent6">
                        <a:lumMod val="40000"/>
                        <a:lumOff val="60000"/>
                      </a:schemeClr>
                    </a:solidFill>
                  </a:tcPr>
                </a:tc>
              </a:tr>
            </a:tbl>
          </a:graphicData>
        </a:graphic>
      </p:graphicFrame>
    </p:spTree>
    <p:extLst>
      <p:ext uri="{BB962C8B-B14F-4D97-AF65-F5344CB8AC3E}">
        <p14:creationId xmlns:p14="http://schemas.microsoft.com/office/powerpoint/2010/main" val="1851369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Health Education </a:t>
            </a:r>
            <a:r>
              <a:rPr lang="en-GB" dirty="0" smtClean="0">
                <a:latin typeface="Arial" panose="020B0604020202020204" pitchFamily="34" charset="0"/>
                <a:cs typeface="Arial" panose="020B0604020202020204" pitchFamily="34" charset="0"/>
              </a:rPr>
              <a:t>England </a:t>
            </a:r>
            <a:r>
              <a:rPr lang="en-GB" sz="3200" dirty="0" smtClean="0">
                <a:latin typeface="Arial" panose="020B0604020202020204" pitchFamily="34" charset="0"/>
                <a:cs typeface="Arial" panose="020B0604020202020204" pitchFamily="34" charset="0"/>
              </a:rPr>
              <a:t>training programme</a:t>
            </a:r>
            <a:endParaRPr lang="en-GB"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1" y="1628808"/>
            <a:ext cx="10515600" cy="4548163"/>
          </a:xfrm>
          <a:solidFill>
            <a:srgbClr val="92D050"/>
          </a:solidFill>
        </p:spPr>
        <p:txBody>
          <a:bodyPr/>
          <a:lstStyle/>
          <a:p>
            <a:r>
              <a:rPr lang="en-GB" b="1" dirty="0" smtClean="0">
                <a:solidFill>
                  <a:srgbClr val="0070C0"/>
                </a:solidFill>
                <a:latin typeface="Arial" panose="020B0604020202020204" pitchFamily="34" charset="0"/>
                <a:cs typeface="Arial" panose="020B0604020202020204" pitchFamily="34" charset="0"/>
              </a:rPr>
              <a:t>East of England region</a:t>
            </a:r>
          </a:p>
          <a:p>
            <a:r>
              <a:rPr lang="en-GB" b="1" dirty="0" smtClean="0">
                <a:latin typeface="Arial" panose="020B0604020202020204" pitchFamily="34" charset="0"/>
                <a:cs typeface="Arial" panose="020B0604020202020204" pitchFamily="34" charset="0"/>
              </a:rPr>
              <a:t>Hertfordshire &amp; West Essex ICS - Foundation </a:t>
            </a:r>
            <a:r>
              <a:rPr lang="en-GB" b="1" dirty="0">
                <a:latin typeface="Arial" panose="020B0604020202020204" pitchFamily="34" charset="0"/>
                <a:cs typeface="Arial" panose="020B0604020202020204" pitchFamily="34" charset="0"/>
              </a:rPr>
              <a:t>Training </a:t>
            </a:r>
            <a:r>
              <a:rPr lang="en-GB" b="1" dirty="0" smtClean="0">
                <a:latin typeface="Arial" panose="020B0604020202020204" pitchFamily="34" charset="0"/>
                <a:cs typeface="Arial" panose="020B0604020202020204" pitchFamily="34" charset="0"/>
              </a:rPr>
              <a:t>Facilitator taught sessions</a:t>
            </a:r>
          </a:p>
          <a:p>
            <a:pPr lvl="1"/>
            <a:r>
              <a:rPr lang="en-GB" dirty="0" smtClean="0">
                <a:latin typeface="Arial" panose="020B0604020202020204" pitchFamily="34" charset="0"/>
                <a:cs typeface="Arial" panose="020B0604020202020204" pitchFamily="34" charset="0"/>
              </a:rPr>
              <a:t>8 hours per month </a:t>
            </a:r>
          </a:p>
          <a:p>
            <a:pPr lvl="1"/>
            <a:endParaRPr lang="en-GB" b="1" dirty="0">
              <a:latin typeface="Arial" panose="020B0604020202020204" pitchFamily="34" charset="0"/>
              <a:cs typeface="Arial" panose="020B0604020202020204" pitchFamily="34" charset="0"/>
            </a:endParaRPr>
          </a:p>
          <a:p>
            <a:r>
              <a:rPr lang="en-GB" b="1" dirty="0" smtClean="0">
                <a:latin typeface="Arial" panose="020B0604020202020204" pitchFamily="34" charset="0"/>
                <a:cs typeface="Arial" panose="020B0604020202020204" pitchFamily="34" charset="0"/>
              </a:rPr>
              <a:t>Trainee </a:t>
            </a:r>
            <a:r>
              <a:rPr lang="en-GB" b="1" dirty="0">
                <a:latin typeface="Arial" panose="020B0604020202020204" pitchFamily="34" charset="0"/>
                <a:cs typeface="Arial" panose="020B0604020202020204" pitchFamily="34" charset="0"/>
              </a:rPr>
              <a:t>– </a:t>
            </a:r>
            <a:r>
              <a:rPr lang="en-GB" b="1" dirty="0" smtClean="0">
                <a:latin typeface="Arial" panose="020B0604020202020204" pitchFamily="34" charset="0"/>
                <a:cs typeface="Arial" panose="020B0604020202020204" pitchFamily="34" charset="0"/>
              </a:rPr>
              <a:t>guided/self-directed</a:t>
            </a:r>
          </a:p>
          <a:p>
            <a:pPr lvl="1"/>
            <a:r>
              <a:rPr lang="en-GB" dirty="0" smtClean="0">
                <a:latin typeface="Arial" panose="020B0604020202020204" pitchFamily="34" charset="0"/>
                <a:cs typeface="Arial" panose="020B0604020202020204" pitchFamily="34" charset="0"/>
              </a:rPr>
              <a:t>5 hours per month</a:t>
            </a:r>
          </a:p>
          <a:p>
            <a:pPr lvl="1"/>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Workplace teaching/support </a:t>
            </a:r>
            <a:endParaRPr lang="en-GB" b="1" dirty="0" smtClean="0">
              <a:latin typeface="Arial" panose="020B0604020202020204" pitchFamily="34" charset="0"/>
              <a:cs typeface="Arial" panose="020B0604020202020204" pitchFamily="34" charset="0"/>
            </a:endParaRPr>
          </a:p>
          <a:p>
            <a:pPr lvl="1"/>
            <a:r>
              <a:rPr lang="en-GB" dirty="0" smtClean="0">
                <a:latin typeface="Arial" panose="020B0604020202020204" pitchFamily="34" charset="0"/>
                <a:cs typeface="Arial" panose="020B0604020202020204" pitchFamily="34" charset="0"/>
              </a:rPr>
              <a:t>1 hour per month BUT will be significantly more </a:t>
            </a:r>
          </a:p>
          <a:p>
            <a:pPr lvl="1"/>
            <a:endParaRPr lang="en-GB" dirty="0"/>
          </a:p>
        </p:txBody>
      </p:sp>
    </p:spTree>
    <p:extLst>
      <p:ext uri="{BB962C8B-B14F-4D97-AF65-F5344CB8AC3E}">
        <p14:creationId xmlns:p14="http://schemas.microsoft.com/office/powerpoint/2010/main" val="108391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531531631"/>
              </p:ext>
            </p:extLst>
          </p:nvPr>
        </p:nvGraphicFramePr>
        <p:xfrm>
          <a:off x="911424" y="1556792"/>
          <a:ext cx="10273141"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14"/>
          </p:nvPr>
        </p:nvSpPr>
        <p:spPr/>
        <p:txBody>
          <a:bodyPr/>
          <a:lstStyle/>
          <a:p>
            <a:r>
              <a:rPr lang="en-GB" altLang="en-US" dirty="0"/>
              <a:t>Working hours</a:t>
            </a:r>
            <a:endParaRPr lang="en-GB" dirty="0"/>
          </a:p>
        </p:txBody>
      </p:sp>
    </p:spTree>
    <p:extLst>
      <p:ext uri="{BB962C8B-B14F-4D97-AF65-F5344CB8AC3E}">
        <p14:creationId xmlns:p14="http://schemas.microsoft.com/office/powerpoint/2010/main" val="3843157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9485208"/>
              </p:ext>
            </p:extLst>
          </p:nvPr>
        </p:nvGraphicFramePr>
        <p:xfrm>
          <a:off x="911424" y="1556792"/>
          <a:ext cx="10273141"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p:cNvSpPr>
            <a:spLocks noGrp="1"/>
          </p:cNvSpPr>
          <p:nvPr>
            <p:ph type="body" sz="quarter" idx="14"/>
          </p:nvPr>
        </p:nvSpPr>
        <p:spPr/>
        <p:txBody>
          <a:bodyPr/>
          <a:lstStyle/>
          <a:p>
            <a:r>
              <a:rPr lang="en-US" altLang="en-US" dirty="0">
                <a:ea typeface="ＭＳ Ｐゴシック" panose="020B0600070205080204" pitchFamily="34" charset="-128"/>
              </a:rPr>
              <a:t>Our Expectations of you</a:t>
            </a:r>
            <a:endParaRPr lang="en-GB" dirty="0"/>
          </a:p>
        </p:txBody>
      </p:sp>
    </p:spTree>
    <p:extLst>
      <p:ext uri="{BB962C8B-B14F-4D97-AF65-F5344CB8AC3E}">
        <p14:creationId xmlns:p14="http://schemas.microsoft.com/office/powerpoint/2010/main" val="2921347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203328190"/>
              </p:ext>
            </p:extLst>
          </p:nvPr>
        </p:nvGraphicFramePr>
        <p:xfrm>
          <a:off x="911424" y="1556792"/>
          <a:ext cx="10273141"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p:cNvSpPr>
            <a:spLocks noGrp="1"/>
          </p:cNvSpPr>
          <p:nvPr>
            <p:ph type="body" sz="quarter" idx="14"/>
          </p:nvPr>
        </p:nvSpPr>
        <p:spPr/>
        <p:txBody>
          <a:bodyPr/>
          <a:lstStyle/>
          <a:p>
            <a:r>
              <a:rPr lang="en-GB" altLang="en-US" sz="2300" dirty="0"/>
              <a:t>Learning contract - Trainee's undertaking</a:t>
            </a:r>
            <a:endParaRPr lang="en-GB" sz="2300" dirty="0"/>
          </a:p>
        </p:txBody>
      </p:sp>
    </p:spTree>
    <p:extLst>
      <p:ext uri="{BB962C8B-B14F-4D97-AF65-F5344CB8AC3E}">
        <p14:creationId xmlns:p14="http://schemas.microsoft.com/office/powerpoint/2010/main" val="3244026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55356202"/>
              </p:ext>
            </p:extLst>
          </p:nvPr>
        </p:nvGraphicFramePr>
        <p:xfrm>
          <a:off x="911424" y="1700808"/>
          <a:ext cx="9937104"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p:cNvSpPr>
            <a:spLocks noGrp="1"/>
          </p:cNvSpPr>
          <p:nvPr>
            <p:ph type="body" sz="quarter" idx="14"/>
          </p:nvPr>
        </p:nvSpPr>
        <p:spPr/>
        <p:txBody>
          <a:bodyPr/>
          <a:lstStyle/>
          <a:p>
            <a:r>
              <a:rPr lang="en-GB" altLang="en-US" sz="2300" dirty="0"/>
              <a:t>Learning Contract- tutor undertaking</a:t>
            </a:r>
            <a:endParaRPr lang="en-GB" sz="2300" dirty="0"/>
          </a:p>
        </p:txBody>
      </p:sp>
    </p:spTree>
    <p:extLst>
      <p:ext uri="{BB962C8B-B14F-4D97-AF65-F5344CB8AC3E}">
        <p14:creationId xmlns:p14="http://schemas.microsoft.com/office/powerpoint/2010/main" val="1286319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GB" dirty="0"/>
              <a:t>Contents</a:t>
            </a:r>
          </a:p>
        </p:txBody>
      </p:sp>
      <p:sp>
        <p:nvSpPr>
          <p:cNvPr id="2" name="Text Placeholder 1"/>
          <p:cNvSpPr>
            <a:spLocks noGrp="1"/>
          </p:cNvSpPr>
          <p:nvPr>
            <p:ph type="body" sz="quarter" idx="13"/>
          </p:nvPr>
        </p:nvSpPr>
        <p:spPr/>
        <p:txBody>
          <a:bodyPr/>
          <a:lstStyle/>
          <a:p>
            <a:pPr>
              <a:defRPr/>
            </a:pPr>
            <a:r>
              <a:rPr lang="en-GB" altLang="en-US" sz="1900" dirty="0">
                <a:cs typeface="Arial" charset="0"/>
              </a:rPr>
              <a:t>Overview of the Trust </a:t>
            </a:r>
            <a:endParaRPr lang="en-GB" altLang="en-US" sz="1900" dirty="0" smtClean="0">
              <a:cs typeface="Arial" charset="0"/>
            </a:endParaRPr>
          </a:p>
          <a:p>
            <a:pPr lvl="1">
              <a:buFont typeface="Wingdings" panose="05000000000000000000" pitchFamily="2" charset="2"/>
              <a:buChar char="Ø"/>
              <a:defRPr/>
            </a:pPr>
            <a:r>
              <a:rPr lang="en-GB" altLang="en-US" sz="1800" dirty="0" smtClean="0">
                <a:cs typeface="Arial" charset="0"/>
              </a:rPr>
              <a:t>Foundation training places </a:t>
            </a:r>
          </a:p>
          <a:p>
            <a:pPr lvl="1">
              <a:buFont typeface="Wingdings" panose="05000000000000000000" pitchFamily="2" charset="2"/>
              <a:buChar char="Ø"/>
              <a:defRPr/>
            </a:pPr>
            <a:r>
              <a:rPr lang="en-GB" altLang="en-US" sz="1800" dirty="0" smtClean="0">
                <a:cs typeface="Arial" charset="0"/>
              </a:rPr>
              <a:t>Location</a:t>
            </a:r>
          </a:p>
          <a:p>
            <a:pPr lvl="1">
              <a:buFont typeface="Wingdings" panose="05000000000000000000" pitchFamily="2" charset="2"/>
              <a:buChar char="Ø"/>
              <a:defRPr/>
            </a:pPr>
            <a:r>
              <a:rPr lang="en-GB" altLang="en-US" sz="1800" dirty="0" smtClean="0">
                <a:cs typeface="Arial" charset="0"/>
              </a:rPr>
              <a:t>Our ICS </a:t>
            </a:r>
          </a:p>
          <a:p>
            <a:pPr lvl="1">
              <a:buFont typeface="Wingdings" panose="05000000000000000000" pitchFamily="2" charset="2"/>
              <a:buChar char="Ø"/>
              <a:defRPr/>
            </a:pPr>
            <a:r>
              <a:rPr lang="en-GB" altLang="en-US" sz="1800" dirty="0" smtClean="0">
                <a:cs typeface="Arial" charset="0"/>
              </a:rPr>
              <a:t>Our Values</a:t>
            </a:r>
          </a:p>
          <a:p>
            <a:pPr lvl="1">
              <a:buFont typeface="Wingdings" panose="05000000000000000000" pitchFamily="2" charset="2"/>
              <a:buChar char="Ø"/>
              <a:defRPr/>
            </a:pPr>
            <a:r>
              <a:rPr lang="en-GB" altLang="en-US" sz="1800" dirty="0" smtClean="0">
                <a:cs typeface="Arial" charset="0"/>
              </a:rPr>
              <a:t>The </a:t>
            </a:r>
            <a:r>
              <a:rPr lang="en-GB" altLang="en-US" sz="1800" dirty="0">
                <a:cs typeface="Arial" charset="0"/>
              </a:rPr>
              <a:t>P</a:t>
            </a:r>
            <a:r>
              <a:rPr lang="en-GB" altLang="en-US" sz="1800" dirty="0" smtClean="0">
                <a:cs typeface="Arial" charset="0"/>
              </a:rPr>
              <a:t>harmacy </a:t>
            </a:r>
            <a:r>
              <a:rPr lang="en-GB" altLang="en-US" sz="1800" dirty="0">
                <a:cs typeface="Arial" charset="0"/>
              </a:rPr>
              <a:t>D</a:t>
            </a:r>
            <a:r>
              <a:rPr lang="en-GB" altLang="en-US" sz="1800" dirty="0" smtClean="0">
                <a:cs typeface="Arial" charset="0"/>
              </a:rPr>
              <a:t>epartment</a:t>
            </a:r>
            <a:endParaRPr lang="en-GB" altLang="en-US" sz="1800" dirty="0">
              <a:cs typeface="Arial" charset="0"/>
            </a:endParaRPr>
          </a:p>
          <a:p>
            <a:pPr>
              <a:defRPr/>
            </a:pPr>
            <a:r>
              <a:rPr lang="en-GB" altLang="en-US" sz="1900" dirty="0">
                <a:cs typeface="Arial" charset="0"/>
              </a:rPr>
              <a:t>Why Lister Hospital?</a:t>
            </a:r>
          </a:p>
          <a:p>
            <a:pPr>
              <a:defRPr/>
            </a:pPr>
            <a:r>
              <a:rPr lang="en-GB" altLang="en-US" sz="1900" dirty="0">
                <a:cs typeface="Arial" charset="0"/>
              </a:rPr>
              <a:t>What we are looking for?</a:t>
            </a:r>
          </a:p>
          <a:p>
            <a:pPr>
              <a:defRPr/>
            </a:pPr>
            <a:r>
              <a:rPr lang="en-GB" altLang="en-US" sz="1900" dirty="0">
                <a:cs typeface="Arial" charset="0"/>
              </a:rPr>
              <a:t>Our Designated Supervisors and Programme Managers</a:t>
            </a:r>
          </a:p>
          <a:p>
            <a:pPr>
              <a:defRPr/>
            </a:pPr>
            <a:r>
              <a:rPr lang="en-GB" altLang="en-US" sz="1900" dirty="0">
                <a:cs typeface="Arial" charset="0"/>
              </a:rPr>
              <a:t>Structure of the Foundation Training </a:t>
            </a:r>
            <a:r>
              <a:rPr lang="en-GB" altLang="en-US" sz="1900" dirty="0" smtClean="0">
                <a:cs typeface="Arial" charset="0"/>
              </a:rPr>
              <a:t>year</a:t>
            </a:r>
            <a:endParaRPr lang="en-GB" altLang="en-US" sz="1900" dirty="0">
              <a:cs typeface="Arial" charset="0"/>
            </a:endParaRPr>
          </a:p>
        </p:txBody>
      </p:sp>
      <p:sp>
        <p:nvSpPr>
          <p:cNvPr id="5" name="Text Placeholder 4"/>
          <p:cNvSpPr>
            <a:spLocks noGrp="1"/>
          </p:cNvSpPr>
          <p:nvPr>
            <p:ph type="body" sz="quarter" idx="15"/>
          </p:nvPr>
        </p:nvSpPr>
        <p:spPr/>
        <p:txBody>
          <a:bodyPr/>
          <a:lstStyle/>
          <a:p>
            <a:pPr>
              <a:defRPr/>
            </a:pPr>
            <a:r>
              <a:rPr lang="en-GB" altLang="en-US" dirty="0">
                <a:cs typeface="Arial" charset="0"/>
              </a:rPr>
              <a:t>HEE training to ICS </a:t>
            </a:r>
            <a:r>
              <a:rPr lang="en-GB" altLang="en-US" dirty="0" smtClean="0">
                <a:cs typeface="Arial" charset="0"/>
              </a:rPr>
              <a:t>trainees</a:t>
            </a:r>
          </a:p>
          <a:p>
            <a:pPr>
              <a:defRPr/>
            </a:pPr>
            <a:r>
              <a:rPr lang="en-GB" altLang="en-US" dirty="0" smtClean="0">
                <a:cs typeface="Arial" charset="0"/>
              </a:rPr>
              <a:t>Working Hours</a:t>
            </a:r>
            <a:endParaRPr lang="en-GB" altLang="en-US" dirty="0">
              <a:cs typeface="Arial" charset="0"/>
            </a:endParaRPr>
          </a:p>
          <a:p>
            <a:pPr>
              <a:defRPr/>
            </a:pPr>
            <a:r>
              <a:rPr lang="en-GB" altLang="en-US" dirty="0">
                <a:cs typeface="Arial" charset="0"/>
              </a:rPr>
              <a:t>What is expected of you </a:t>
            </a:r>
            <a:r>
              <a:rPr lang="en-GB" altLang="en-US" dirty="0" smtClean="0">
                <a:cs typeface="Arial" charset="0"/>
              </a:rPr>
              <a:t>?</a:t>
            </a:r>
            <a:endParaRPr lang="en-GB" altLang="en-US" dirty="0">
              <a:cs typeface="Arial" charset="0"/>
            </a:endParaRPr>
          </a:p>
          <a:p>
            <a:pPr>
              <a:defRPr/>
            </a:pPr>
            <a:r>
              <a:rPr lang="en-GB" altLang="en-US" dirty="0">
                <a:cs typeface="Arial" charset="0"/>
              </a:rPr>
              <a:t>Interim Learning outcomes and recording evidence</a:t>
            </a:r>
          </a:p>
          <a:p>
            <a:pPr>
              <a:defRPr/>
            </a:pPr>
            <a:r>
              <a:rPr lang="en-GB" altLang="en-US" dirty="0">
                <a:cs typeface="Arial" charset="0"/>
              </a:rPr>
              <a:t>The registration assessment</a:t>
            </a:r>
          </a:p>
          <a:p>
            <a:pPr>
              <a:defRPr/>
            </a:pPr>
            <a:r>
              <a:rPr lang="en-GB" altLang="en-US" dirty="0">
                <a:cs typeface="Arial" charset="0"/>
              </a:rPr>
              <a:t>Pharmacist Retention</a:t>
            </a:r>
          </a:p>
          <a:p>
            <a:pPr>
              <a:defRPr/>
            </a:pPr>
            <a:r>
              <a:rPr lang="en-GB" altLang="en-US" dirty="0">
                <a:cs typeface="Arial" charset="0"/>
              </a:rPr>
              <a:t>ORIEL recruitment system</a:t>
            </a:r>
          </a:p>
          <a:p>
            <a:pPr>
              <a:defRPr/>
            </a:pPr>
            <a:r>
              <a:rPr lang="en-GB" altLang="en-US" dirty="0">
                <a:cs typeface="Arial" charset="0"/>
              </a:rPr>
              <a:t>Contact Information</a:t>
            </a:r>
          </a:p>
          <a:p>
            <a:endParaRPr lang="en-GB" dirty="0"/>
          </a:p>
          <a:p>
            <a:endParaRPr lang="en-GB" dirty="0"/>
          </a:p>
        </p:txBody>
      </p:sp>
    </p:spTree>
    <p:extLst>
      <p:ext uri="{BB962C8B-B14F-4D97-AF65-F5344CB8AC3E}">
        <p14:creationId xmlns:p14="http://schemas.microsoft.com/office/powerpoint/2010/main" val="1972189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2AFDD85-735A-43B9-8043-E340FD0ECFD1}"/>
              </a:ext>
            </a:extLst>
          </p:cNvPr>
          <p:cNvSpPr>
            <a:spLocks noGrp="1"/>
          </p:cNvSpPr>
          <p:nvPr>
            <p:ph type="body" sz="quarter" idx="13"/>
          </p:nvPr>
        </p:nvSpPr>
        <p:spPr/>
        <p:txBody>
          <a:bodyPr/>
          <a:lstStyle/>
          <a:p>
            <a:pPr marL="0" lvl="1" indent="0">
              <a:buClr>
                <a:srgbClr val="0BD0D9"/>
              </a:buClr>
              <a:buSzPct val="95000"/>
              <a:buNone/>
              <a:defRPr/>
            </a:pPr>
            <a:r>
              <a:rPr lang="en-US" altLang="en-US" sz="2000" dirty="0"/>
              <a:t>56 learning outcomes, </a:t>
            </a:r>
            <a:r>
              <a:rPr lang="en-US" altLang="en-US" sz="2000" dirty="0" err="1"/>
              <a:t>organised</a:t>
            </a:r>
            <a:r>
              <a:rPr lang="en-US" altLang="en-US" sz="2000" dirty="0"/>
              <a:t> into four domains:</a:t>
            </a:r>
          </a:p>
          <a:p>
            <a:pPr marL="0" lvl="1" indent="0">
              <a:buClr>
                <a:srgbClr val="0BD0D9"/>
              </a:buClr>
              <a:buSzPct val="95000"/>
              <a:buNone/>
              <a:defRPr/>
            </a:pPr>
            <a:r>
              <a:rPr lang="en-US" altLang="en-US" sz="2000" dirty="0"/>
              <a:t>•	Person-</a:t>
            </a:r>
            <a:r>
              <a:rPr lang="en-US" altLang="en-US" sz="2000" dirty="0" err="1"/>
              <a:t>centred</a:t>
            </a:r>
            <a:r>
              <a:rPr lang="en-US" altLang="en-US" sz="2000" dirty="0"/>
              <a:t> care and collaboration</a:t>
            </a:r>
          </a:p>
          <a:p>
            <a:pPr marL="0" lvl="1" indent="0">
              <a:buClr>
                <a:srgbClr val="0BD0D9"/>
              </a:buClr>
              <a:buSzPct val="95000"/>
              <a:buNone/>
              <a:defRPr/>
            </a:pPr>
            <a:r>
              <a:rPr lang="en-US" altLang="en-US" sz="2000" dirty="0"/>
              <a:t>•	Professional practice</a:t>
            </a:r>
          </a:p>
          <a:p>
            <a:pPr marL="0" lvl="1" indent="0">
              <a:buClr>
                <a:srgbClr val="0BD0D9"/>
              </a:buClr>
              <a:buSzPct val="95000"/>
              <a:buNone/>
              <a:defRPr/>
            </a:pPr>
            <a:r>
              <a:rPr lang="en-US" altLang="en-US" sz="2000" dirty="0"/>
              <a:t>•	Leadership and management</a:t>
            </a:r>
          </a:p>
          <a:p>
            <a:pPr marL="0" lvl="1" indent="0">
              <a:buClr>
                <a:srgbClr val="0BD0D9"/>
              </a:buClr>
              <a:buSzPct val="95000"/>
              <a:buNone/>
              <a:defRPr/>
            </a:pPr>
            <a:r>
              <a:rPr lang="en-US" altLang="en-US" sz="2000" dirty="0"/>
              <a:t>•	Education and research</a:t>
            </a:r>
          </a:p>
          <a:p>
            <a:pPr marL="0" lvl="1" indent="0">
              <a:buClr>
                <a:srgbClr val="0BD0D9"/>
              </a:buClr>
              <a:buSzPct val="95000"/>
              <a:buNone/>
              <a:defRPr/>
            </a:pPr>
            <a:endParaRPr lang="en-US" altLang="en-US" sz="2000" dirty="0"/>
          </a:p>
          <a:p>
            <a:pPr marL="0" lvl="1" indent="0">
              <a:buClr>
                <a:srgbClr val="0BD0D9"/>
              </a:buClr>
              <a:buSzPct val="95000"/>
              <a:buNone/>
              <a:defRPr/>
            </a:pPr>
            <a:r>
              <a:rPr lang="en-US" altLang="en-US" sz="2000" dirty="0"/>
              <a:t>Greater emphasis on DOES in Millers Triangle </a:t>
            </a:r>
          </a:p>
          <a:p>
            <a:pPr marL="114297" indent="0">
              <a:lnSpc>
                <a:spcPct val="115000"/>
              </a:lnSpc>
              <a:buNone/>
            </a:pPr>
            <a:endParaRPr lang="en-GB" sz="1200" b="1" dirty="0">
              <a:latin typeface="Arial Narrow" panose="020B0606020202030204" pitchFamily="34" charset="0"/>
              <a:ea typeface="Calibri" panose="020F0502020204030204" pitchFamily="34" charset="0"/>
              <a:cs typeface="Times New Roman" panose="02020603050405020304" pitchFamily="18" charset="0"/>
            </a:endParaRPr>
          </a:p>
          <a:p>
            <a:pPr marL="114297" indent="0">
              <a:lnSpc>
                <a:spcPct val="115000"/>
              </a:lnSpc>
              <a:buNone/>
            </a:pPr>
            <a:endParaRPr lang="en-GB" sz="1200" b="1" dirty="0">
              <a:latin typeface="Arial Narrow" panose="020B0606020202030204" pitchFamily="34" charset="0"/>
              <a:ea typeface="Calibri" panose="020F0502020204030204" pitchFamily="34" charset="0"/>
              <a:cs typeface="Times New Roman" panose="02020603050405020304" pitchFamily="18" charset="0"/>
            </a:endParaRPr>
          </a:p>
          <a:p>
            <a:pPr marL="114297" indent="0">
              <a:lnSpc>
                <a:spcPct val="115000"/>
              </a:lnSpc>
              <a:buNone/>
            </a:pPr>
            <a:r>
              <a:rPr lang="en-GB" sz="1200" b="1" dirty="0">
                <a:latin typeface="Arial Narrow" panose="020B0606020202030204" pitchFamily="34" charset="0"/>
                <a:ea typeface="Calibri" panose="020F0502020204030204" pitchFamily="34" charset="0"/>
                <a:cs typeface="Times New Roman" panose="02020603050405020304" pitchFamily="18" charset="0"/>
              </a:rPr>
              <a:t>Level 4 – Does is defined as :</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114297" indent="0">
              <a:lnSpc>
                <a:spcPct val="115000"/>
              </a:lnSpc>
              <a:spcAft>
                <a:spcPts val="1000"/>
              </a:spcAft>
              <a:buNone/>
            </a:pPr>
            <a:r>
              <a:rPr lang="en-GB" sz="1200" dirty="0">
                <a:latin typeface="Arial Narrow" panose="020B0606020202030204" pitchFamily="34" charset="0"/>
                <a:ea typeface="Calibri" panose="020F0502020204030204" pitchFamily="34" charset="0"/>
                <a:cs typeface="Times New Roman" panose="02020603050405020304" pitchFamily="18" charset="0"/>
              </a:rPr>
              <a:t>Can act independently and consistently in a complex but defined situation. Evidence for this level is provided when a student pharmacist demonstrates the learning outcomes in a complex, familiar or everyday situation repeatedly and reliably.  Assessments may require objective structured clinical examination (OSCEs) or other observed assessments.</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endParaRPr lang="en-GB" sz="1600" dirty="0"/>
          </a:p>
        </p:txBody>
      </p:sp>
      <p:sp>
        <p:nvSpPr>
          <p:cNvPr id="3" name="Text Placeholder 2">
            <a:extLst>
              <a:ext uri="{FF2B5EF4-FFF2-40B4-BE49-F238E27FC236}">
                <a16:creationId xmlns:a16="http://schemas.microsoft.com/office/drawing/2014/main" xmlns="" id="{75B23AF9-02CA-4E2F-A342-0763299A7860}"/>
              </a:ext>
            </a:extLst>
          </p:cNvPr>
          <p:cNvSpPr>
            <a:spLocks noGrp="1"/>
          </p:cNvSpPr>
          <p:nvPr>
            <p:ph type="body" sz="quarter" idx="14"/>
          </p:nvPr>
        </p:nvSpPr>
        <p:spPr>
          <a:xfrm>
            <a:off x="911433" y="476672"/>
            <a:ext cx="7344816" cy="432048"/>
          </a:xfrm>
        </p:spPr>
        <p:txBody>
          <a:bodyPr/>
          <a:lstStyle/>
          <a:p>
            <a:r>
              <a:rPr lang="en-GB" altLang="en-US" sz="2000" dirty="0">
                <a:ea typeface="ＭＳ Ｐゴシック" panose="020B0600070205080204" pitchFamily="34" charset="-128"/>
              </a:rPr>
              <a:t>Interim Learning Outcomes &amp; Recording Evidence</a:t>
            </a:r>
            <a:endParaRPr lang="en-GB" sz="2000" dirty="0"/>
          </a:p>
        </p:txBody>
      </p:sp>
      <p:pic>
        <p:nvPicPr>
          <p:cNvPr id="4" name="Picture 3">
            <a:extLst>
              <a:ext uri="{FF2B5EF4-FFF2-40B4-BE49-F238E27FC236}">
                <a16:creationId xmlns:a16="http://schemas.microsoft.com/office/drawing/2014/main" xmlns="" id="{8905F769-B94B-4BB0-B656-B04B1C228623}"/>
              </a:ext>
            </a:extLst>
          </p:cNvPr>
          <p:cNvPicPr>
            <a:picLocks noChangeAspect="1"/>
          </p:cNvPicPr>
          <p:nvPr/>
        </p:nvPicPr>
        <p:blipFill>
          <a:blip r:embed="rId2"/>
          <a:stretch>
            <a:fillRect/>
          </a:stretch>
        </p:blipFill>
        <p:spPr>
          <a:xfrm>
            <a:off x="7824217" y="1700808"/>
            <a:ext cx="3236791" cy="3024336"/>
          </a:xfrm>
          <a:prstGeom prst="rect">
            <a:avLst/>
          </a:prstGeom>
        </p:spPr>
      </p:pic>
    </p:spTree>
    <p:extLst>
      <p:ext uri="{BB962C8B-B14F-4D97-AF65-F5344CB8AC3E}">
        <p14:creationId xmlns:p14="http://schemas.microsoft.com/office/powerpoint/2010/main" val="2087127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88C64157-C167-443A-AD3C-EDAA895E4994}"/>
              </a:ext>
            </a:extLst>
          </p:cNvPr>
          <p:cNvSpPr>
            <a:spLocks noGrp="1"/>
          </p:cNvSpPr>
          <p:nvPr>
            <p:ph type="body" sz="quarter" idx="14"/>
          </p:nvPr>
        </p:nvSpPr>
        <p:spPr/>
        <p:txBody>
          <a:bodyPr/>
          <a:lstStyle/>
          <a:p>
            <a:r>
              <a:rPr lang="en-GB" dirty="0"/>
              <a:t>Assessment Activities (21)</a:t>
            </a:r>
          </a:p>
        </p:txBody>
      </p:sp>
      <p:sp>
        <p:nvSpPr>
          <p:cNvPr id="4" name="Text Placeholder 3">
            <a:extLst>
              <a:ext uri="{FF2B5EF4-FFF2-40B4-BE49-F238E27FC236}">
                <a16:creationId xmlns:a16="http://schemas.microsoft.com/office/drawing/2014/main" xmlns="" id="{211D7066-B7FA-430C-90AB-51C8B581E72E}"/>
              </a:ext>
            </a:extLst>
          </p:cNvPr>
          <p:cNvSpPr>
            <a:spLocks noGrp="1"/>
          </p:cNvSpPr>
          <p:nvPr>
            <p:ph type="body" sz="quarter" idx="13"/>
          </p:nvPr>
        </p:nvSpPr>
        <p:spPr>
          <a:xfrm>
            <a:off x="767408" y="1556792"/>
            <a:ext cx="4752528" cy="4104456"/>
          </a:xfrm>
        </p:spPr>
        <p:txBody>
          <a:bodyPr/>
          <a:lstStyle/>
          <a:p>
            <a:pPr marL="0" indent="0">
              <a:buNone/>
            </a:pPr>
            <a:r>
              <a:rPr lang="en-US" sz="1900" u="sng" dirty="0"/>
              <a:t>Group A: Clinical and patient-facing activities</a:t>
            </a:r>
          </a:p>
          <a:p>
            <a:pPr marL="0" indent="0">
              <a:buNone/>
            </a:pPr>
            <a:r>
              <a:rPr lang="en-US" sz="1900" u="sng" dirty="0"/>
              <a:t> </a:t>
            </a:r>
          </a:p>
          <a:p>
            <a:pPr marL="0" indent="0">
              <a:buNone/>
            </a:pPr>
            <a:r>
              <a:rPr lang="en-US" sz="1900" dirty="0"/>
              <a:t>1.Medicines </a:t>
            </a:r>
            <a:r>
              <a:rPr lang="en-US" sz="1900" dirty="0" err="1"/>
              <a:t>optimisation</a:t>
            </a:r>
            <a:endParaRPr lang="en-US" sz="1900" dirty="0"/>
          </a:p>
          <a:p>
            <a:pPr marL="0" indent="0">
              <a:buNone/>
            </a:pPr>
            <a:r>
              <a:rPr lang="en-US" sz="1900" dirty="0"/>
              <a:t>2.Medicines reconciliation</a:t>
            </a:r>
          </a:p>
          <a:p>
            <a:pPr marL="0" indent="0">
              <a:buNone/>
            </a:pPr>
            <a:r>
              <a:rPr lang="en-US" sz="1900" dirty="0"/>
              <a:t>3.Consultations on medicines use</a:t>
            </a:r>
          </a:p>
          <a:p>
            <a:pPr marL="0" indent="0">
              <a:buNone/>
            </a:pPr>
            <a:r>
              <a:rPr lang="en-US" sz="1900" dirty="0"/>
              <a:t>4.Consultation on diagnoses / assessment /recommendation</a:t>
            </a:r>
          </a:p>
          <a:p>
            <a:pPr marL="0" indent="0">
              <a:buNone/>
            </a:pPr>
            <a:r>
              <a:rPr lang="en-US" sz="1900" dirty="0"/>
              <a:t>5.Patient safety activity</a:t>
            </a:r>
          </a:p>
          <a:p>
            <a:pPr marL="0" indent="0">
              <a:buNone/>
            </a:pPr>
            <a:r>
              <a:rPr lang="en-US" sz="1900" dirty="0"/>
              <a:t>6.Patient focused health intervention</a:t>
            </a:r>
          </a:p>
          <a:p>
            <a:pPr marL="0" indent="0">
              <a:buNone/>
            </a:pPr>
            <a:r>
              <a:rPr lang="en-US" sz="1900" dirty="0"/>
              <a:t>7. Medicines Query</a:t>
            </a:r>
          </a:p>
          <a:p>
            <a:endParaRPr lang="en-GB" dirty="0"/>
          </a:p>
        </p:txBody>
      </p:sp>
      <p:sp>
        <p:nvSpPr>
          <p:cNvPr id="6" name="Text Placeholder 5">
            <a:extLst>
              <a:ext uri="{FF2B5EF4-FFF2-40B4-BE49-F238E27FC236}">
                <a16:creationId xmlns:a16="http://schemas.microsoft.com/office/drawing/2014/main" xmlns="" id="{25321005-7462-4BED-8D91-7E1E67C93046}"/>
              </a:ext>
            </a:extLst>
          </p:cNvPr>
          <p:cNvSpPr>
            <a:spLocks noGrp="1"/>
          </p:cNvSpPr>
          <p:nvPr>
            <p:ph type="body" sz="quarter" idx="15"/>
          </p:nvPr>
        </p:nvSpPr>
        <p:spPr>
          <a:xfrm>
            <a:off x="6528059" y="1530167"/>
            <a:ext cx="4896544" cy="4104456"/>
          </a:xfrm>
        </p:spPr>
        <p:txBody>
          <a:bodyPr/>
          <a:lstStyle/>
          <a:p>
            <a:pPr marL="0" indent="0">
              <a:buNone/>
            </a:pPr>
            <a:r>
              <a:rPr lang="en-GB" sz="1900" u="sng" dirty="0"/>
              <a:t>Group B: Healthcare quality and improvement </a:t>
            </a:r>
            <a:r>
              <a:rPr lang="en-GB" sz="1900" dirty="0"/>
              <a:t>audit, teaching &amp; mentoring, PH </a:t>
            </a:r>
            <a:r>
              <a:rPr lang="en-GB" sz="1900" dirty="0" err="1"/>
              <a:t>eg</a:t>
            </a:r>
            <a:r>
              <a:rPr lang="en-GB" sz="1900" dirty="0"/>
              <a:t> WAAW</a:t>
            </a:r>
          </a:p>
          <a:p>
            <a:pPr marL="0" indent="0">
              <a:buNone/>
            </a:pPr>
            <a:endParaRPr lang="en-GB" sz="700" dirty="0"/>
          </a:p>
          <a:p>
            <a:pPr marL="0" indent="0">
              <a:buNone/>
            </a:pPr>
            <a:r>
              <a:rPr lang="en-GB" sz="1900" u="sng" dirty="0"/>
              <a:t>Group C: Supplying medicines activities </a:t>
            </a:r>
          </a:p>
          <a:p>
            <a:pPr marL="0" indent="0">
              <a:buNone/>
            </a:pPr>
            <a:r>
              <a:rPr lang="en-GB" sz="1900" dirty="0"/>
              <a:t>legal aspects, dispensing (</a:t>
            </a:r>
            <a:r>
              <a:rPr lang="en-GB" sz="1900" dirty="0" err="1"/>
              <a:t>inc</a:t>
            </a:r>
            <a:r>
              <a:rPr lang="en-GB" sz="1900" dirty="0"/>
              <a:t> Aseptic prep), accuracy checks</a:t>
            </a:r>
          </a:p>
          <a:p>
            <a:pPr marL="0" indent="0">
              <a:buNone/>
            </a:pPr>
            <a:endParaRPr lang="en-GB" sz="700" dirty="0"/>
          </a:p>
          <a:p>
            <a:pPr marL="0" indent="0">
              <a:buNone/>
            </a:pPr>
            <a:r>
              <a:rPr lang="en-GB" sz="1900" u="sng" dirty="0"/>
              <a:t>Group D: Mandatory and specific training </a:t>
            </a:r>
          </a:p>
          <a:p>
            <a:pPr marL="0" indent="0">
              <a:buNone/>
            </a:pPr>
            <a:r>
              <a:rPr lang="en-GB" sz="1900" dirty="0"/>
              <a:t>first aid , safeguarding, H&amp;S, digital systems, advanced therapy</a:t>
            </a:r>
          </a:p>
          <a:p>
            <a:pPr marL="0" indent="0">
              <a:buNone/>
            </a:pPr>
            <a:endParaRPr lang="en-GB" sz="700" dirty="0"/>
          </a:p>
          <a:p>
            <a:pPr marL="0" indent="0">
              <a:buNone/>
            </a:pPr>
            <a:r>
              <a:rPr lang="en-GB" sz="1900" u="sng" dirty="0"/>
              <a:t>Group E: Personal Development &amp; Progression </a:t>
            </a:r>
            <a:r>
              <a:rPr lang="en-GB" sz="1900" dirty="0"/>
              <a:t>LNA/PDP, multisource feedback </a:t>
            </a:r>
            <a:r>
              <a:rPr lang="en-GB" sz="1900" dirty="0" err="1"/>
              <a:t>eg</a:t>
            </a:r>
            <a:r>
              <a:rPr lang="en-GB" sz="1900" dirty="0"/>
              <a:t> 360, other</a:t>
            </a:r>
          </a:p>
          <a:p>
            <a:endParaRPr lang="en-GB" dirty="0"/>
          </a:p>
        </p:txBody>
      </p:sp>
    </p:spTree>
    <p:extLst>
      <p:ext uri="{BB962C8B-B14F-4D97-AF65-F5344CB8AC3E}">
        <p14:creationId xmlns:p14="http://schemas.microsoft.com/office/powerpoint/2010/main" val="701929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2C08250-F9E4-4D33-A07B-4AFC6894CDF8}"/>
              </a:ext>
            </a:extLst>
          </p:cNvPr>
          <p:cNvSpPr>
            <a:spLocks noGrp="1"/>
          </p:cNvSpPr>
          <p:nvPr>
            <p:ph type="body" sz="quarter" idx="14"/>
          </p:nvPr>
        </p:nvSpPr>
        <p:spPr/>
        <p:txBody>
          <a:bodyPr/>
          <a:lstStyle/>
          <a:p>
            <a:r>
              <a:rPr lang="en-GB" dirty="0"/>
              <a:t>Assessment Strategy </a:t>
            </a:r>
          </a:p>
        </p:txBody>
      </p:sp>
      <p:sp>
        <p:nvSpPr>
          <p:cNvPr id="3" name="Text Placeholder 2">
            <a:extLst>
              <a:ext uri="{FF2B5EF4-FFF2-40B4-BE49-F238E27FC236}">
                <a16:creationId xmlns:a16="http://schemas.microsoft.com/office/drawing/2014/main" xmlns="" id="{A46A851B-3667-42D0-9142-557CC5CF41D8}"/>
              </a:ext>
            </a:extLst>
          </p:cNvPr>
          <p:cNvSpPr>
            <a:spLocks noGrp="1"/>
          </p:cNvSpPr>
          <p:nvPr>
            <p:ph type="body" sz="quarter" idx="13"/>
          </p:nvPr>
        </p:nvSpPr>
        <p:spPr/>
        <p:txBody>
          <a:bodyPr/>
          <a:lstStyle/>
          <a:p>
            <a:pPr marL="0" indent="0">
              <a:buNone/>
            </a:pPr>
            <a:r>
              <a:rPr lang="en-US" dirty="0"/>
              <a:t>Assessment tools</a:t>
            </a:r>
          </a:p>
          <a:p>
            <a:r>
              <a:rPr lang="en-US" dirty="0" err="1"/>
              <a:t>MiniCEX</a:t>
            </a:r>
            <a:r>
              <a:rPr lang="en-US" dirty="0"/>
              <a:t>, </a:t>
            </a:r>
          </a:p>
          <a:p>
            <a:r>
              <a:rPr lang="en-US" dirty="0"/>
              <a:t>DOPS, </a:t>
            </a:r>
          </a:p>
          <a:p>
            <a:r>
              <a:rPr lang="en-US" dirty="0"/>
              <a:t>MRCF, </a:t>
            </a:r>
          </a:p>
          <a:p>
            <a:r>
              <a:rPr lang="en-US" dirty="0"/>
              <a:t>CBD, </a:t>
            </a:r>
          </a:p>
          <a:p>
            <a:r>
              <a:rPr lang="en-US" dirty="0"/>
              <a:t>Contribution to care logs, </a:t>
            </a:r>
          </a:p>
          <a:p>
            <a:r>
              <a:rPr lang="en-US" dirty="0"/>
              <a:t>Peer assessment, </a:t>
            </a:r>
          </a:p>
          <a:p>
            <a:r>
              <a:rPr lang="en-US" dirty="0"/>
              <a:t>Reflective evidence, </a:t>
            </a:r>
          </a:p>
          <a:p>
            <a:r>
              <a:rPr lang="en-US" dirty="0"/>
              <a:t>dispensing, screening, checking and </a:t>
            </a:r>
            <a:r>
              <a:rPr lang="en-US" dirty="0" smtClean="0"/>
              <a:t>medicines reconciliatio</a:t>
            </a:r>
            <a:r>
              <a:rPr lang="en-US" dirty="0"/>
              <a:t>n</a:t>
            </a:r>
            <a:r>
              <a:rPr lang="en-US" dirty="0" smtClean="0"/>
              <a:t> </a:t>
            </a:r>
            <a:r>
              <a:rPr lang="en-US" dirty="0"/>
              <a:t>logs, </a:t>
            </a:r>
          </a:p>
          <a:p>
            <a:r>
              <a:rPr lang="en-US" dirty="0"/>
              <a:t>CPD</a:t>
            </a:r>
          </a:p>
          <a:p>
            <a:endParaRPr lang="en-GB" dirty="0"/>
          </a:p>
        </p:txBody>
      </p:sp>
      <p:sp>
        <p:nvSpPr>
          <p:cNvPr id="4" name="Text Placeholder 3">
            <a:extLst>
              <a:ext uri="{FF2B5EF4-FFF2-40B4-BE49-F238E27FC236}">
                <a16:creationId xmlns:a16="http://schemas.microsoft.com/office/drawing/2014/main" xmlns="" id="{02C1FFF7-EDAD-4F3E-9835-13FDF525786C}"/>
              </a:ext>
            </a:extLst>
          </p:cNvPr>
          <p:cNvSpPr>
            <a:spLocks noGrp="1"/>
          </p:cNvSpPr>
          <p:nvPr>
            <p:ph type="body" sz="quarter" idx="15"/>
          </p:nvPr>
        </p:nvSpPr>
        <p:spPr/>
        <p:txBody>
          <a:bodyPr/>
          <a:lstStyle/>
          <a:p>
            <a:pPr marL="0" indent="0">
              <a:buNone/>
            </a:pPr>
            <a:r>
              <a:rPr lang="en-GB" dirty="0"/>
              <a:t>E-portfolio</a:t>
            </a:r>
          </a:p>
          <a:p>
            <a:r>
              <a:rPr lang="en-GB" dirty="0" smtClean="0"/>
              <a:t>HEE </a:t>
            </a:r>
            <a:r>
              <a:rPr lang="en-GB" dirty="0" err="1" smtClean="0"/>
              <a:t>eportfolio</a:t>
            </a:r>
            <a:endParaRPr lang="en-GB" dirty="0"/>
          </a:p>
          <a:p>
            <a:endParaRPr lang="en-GB" dirty="0"/>
          </a:p>
          <a:p>
            <a:pPr marL="0" indent="0">
              <a:buNone/>
            </a:pPr>
            <a:r>
              <a:rPr lang="en-GB" dirty="0"/>
              <a:t>Further Resources </a:t>
            </a:r>
          </a:p>
          <a:p>
            <a:r>
              <a:rPr lang="en-GB" dirty="0"/>
              <a:t>Health Education England</a:t>
            </a:r>
          </a:p>
          <a:p>
            <a:r>
              <a:rPr lang="en-GB" sz="1500" dirty="0">
                <a:hlinkClick r:id="rId2"/>
              </a:rPr>
              <a:t>https://www.hee.nhs.uk/our-work/pharmacy/trainee-pharmacist-foundation-year-programme</a:t>
            </a:r>
            <a:endParaRPr lang="en-GB" sz="1500" dirty="0"/>
          </a:p>
          <a:p>
            <a:endParaRPr lang="en-GB" sz="1500" dirty="0"/>
          </a:p>
          <a:p>
            <a:pPr marL="0" indent="0">
              <a:buNone/>
            </a:pPr>
            <a:endParaRPr lang="en-GB" dirty="0"/>
          </a:p>
        </p:txBody>
      </p:sp>
    </p:spTree>
    <p:extLst>
      <p:ext uri="{BB962C8B-B14F-4D97-AF65-F5344CB8AC3E}">
        <p14:creationId xmlns:p14="http://schemas.microsoft.com/office/powerpoint/2010/main" val="4153605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16C8A65-8A54-4C6A-843C-6B7D70D08179}"/>
              </a:ext>
            </a:extLst>
          </p:cNvPr>
          <p:cNvSpPr>
            <a:spLocks noGrp="1"/>
          </p:cNvSpPr>
          <p:nvPr>
            <p:ph type="body" sz="quarter" idx="13"/>
          </p:nvPr>
        </p:nvSpPr>
        <p:spPr/>
        <p:txBody>
          <a:bodyPr/>
          <a:lstStyle/>
          <a:p>
            <a:pPr>
              <a:buFont typeface="Wingdings 2" pitchFamily="-1" charset="2"/>
              <a:buChar char=""/>
              <a:defRPr/>
            </a:pPr>
            <a:endParaRPr lang="en-GB" altLang="en-US" dirty="0"/>
          </a:p>
          <a:p>
            <a:pPr>
              <a:buFont typeface="Wingdings 2" pitchFamily="-1" charset="2"/>
              <a:buChar char=""/>
              <a:defRPr/>
            </a:pPr>
            <a:r>
              <a:rPr lang="en-GB" altLang="en-US" dirty="0"/>
              <a:t>Must be passed in order to register as a pharmacist</a:t>
            </a:r>
          </a:p>
          <a:p>
            <a:pPr>
              <a:buFont typeface="Wingdings 2" pitchFamily="-1" charset="2"/>
              <a:buChar char=""/>
              <a:defRPr/>
            </a:pPr>
            <a:r>
              <a:rPr lang="en-GB" altLang="en-US" dirty="0"/>
              <a:t>Allows the GPhC to protect the public by ensuring that registered pharmacists are:</a:t>
            </a:r>
          </a:p>
          <a:p>
            <a:pPr lvl="1">
              <a:buFont typeface="Wingdings 2" pitchFamily="-1" charset="2"/>
              <a:buChar char=""/>
              <a:defRPr/>
            </a:pPr>
            <a:r>
              <a:rPr lang="en-GB" altLang="en-US" dirty="0"/>
              <a:t>Safe</a:t>
            </a:r>
          </a:p>
          <a:p>
            <a:pPr lvl="1">
              <a:buFont typeface="Wingdings 2" pitchFamily="-1" charset="2"/>
              <a:buChar char=""/>
              <a:defRPr/>
            </a:pPr>
            <a:r>
              <a:rPr lang="en-GB" altLang="en-US" dirty="0"/>
              <a:t>Have sufficient knowledge and understanding to practice</a:t>
            </a:r>
          </a:p>
          <a:p>
            <a:pPr lvl="1">
              <a:buFont typeface="Wingdings 2" pitchFamily="-1" charset="2"/>
              <a:buChar char=""/>
              <a:defRPr/>
            </a:pPr>
            <a:endParaRPr lang="en-GB" altLang="en-US" dirty="0"/>
          </a:p>
          <a:p>
            <a:pPr>
              <a:buFont typeface="Wingdings 2" pitchFamily="-1" charset="2"/>
              <a:buChar char=""/>
              <a:defRPr/>
            </a:pPr>
            <a:r>
              <a:rPr lang="en-GB" altLang="en-US" dirty="0"/>
              <a:t>Allowed three attempts</a:t>
            </a:r>
          </a:p>
          <a:p>
            <a:pPr>
              <a:buFont typeface="Wingdings 2" pitchFamily="-1" charset="2"/>
              <a:buChar char=""/>
              <a:defRPr/>
            </a:pPr>
            <a:r>
              <a:rPr lang="en-GB" altLang="en-US" dirty="0"/>
              <a:t>June and September sittings</a:t>
            </a:r>
          </a:p>
          <a:p>
            <a:endParaRPr lang="en-GB" dirty="0"/>
          </a:p>
        </p:txBody>
      </p:sp>
      <p:sp>
        <p:nvSpPr>
          <p:cNvPr id="3" name="Text Placeholder 2">
            <a:extLst>
              <a:ext uri="{FF2B5EF4-FFF2-40B4-BE49-F238E27FC236}">
                <a16:creationId xmlns:a16="http://schemas.microsoft.com/office/drawing/2014/main" xmlns="" id="{56170F89-CE98-4CE8-B31B-AABBD4C15F15}"/>
              </a:ext>
            </a:extLst>
          </p:cNvPr>
          <p:cNvSpPr>
            <a:spLocks noGrp="1"/>
          </p:cNvSpPr>
          <p:nvPr>
            <p:ph type="body" sz="quarter" idx="14"/>
          </p:nvPr>
        </p:nvSpPr>
        <p:spPr/>
        <p:txBody>
          <a:bodyPr/>
          <a:lstStyle/>
          <a:p>
            <a:r>
              <a:rPr lang="en-GB" altLang="en-US" dirty="0">
                <a:ea typeface="ＭＳ Ｐゴシック" panose="020B0600070205080204" pitchFamily="34" charset="-128"/>
              </a:rPr>
              <a:t>Registration Assessment</a:t>
            </a:r>
            <a:endParaRPr lang="en-GB" dirty="0"/>
          </a:p>
        </p:txBody>
      </p:sp>
    </p:spTree>
    <p:extLst>
      <p:ext uri="{BB962C8B-B14F-4D97-AF65-F5344CB8AC3E}">
        <p14:creationId xmlns:p14="http://schemas.microsoft.com/office/powerpoint/2010/main" val="1467465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AFB571CD-8F4E-4041-AB32-794229B41D0F}"/>
              </a:ext>
            </a:extLst>
          </p:cNvPr>
          <p:cNvSpPr>
            <a:spLocks noGrp="1"/>
          </p:cNvSpPr>
          <p:nvPr>
            <p:ph type="body" sz="quarter" idx="13"/>
          </p:nvPr>
        </p:nvSpPr>
        <p:spPr/>
        <p:txBody>
          <a:bodyPr/>
          <a:lstStyle/>
          <a:p>
            <a:pPr>
              <a:buFont typeface="Wingdings 2" pitchFamily="-1" charset="2"/>
              <a:buChar char=""/>
              <a:defRPr/>
            </a:pPr>
            <a:endParaRPr lang="en-GB" altLang="en-US" dirty="0"/>
          </a:p>
          <a:p>
            <a:pPr>
              <a:buFont typeface="Wingdings 2" pitchFamily="-1" charset="2"/>
              <a:buChar char=""/>
              <a:defRPr/>
            </a:pPr>
            <a:r>
              <a:rPr lang="en-GB" altLang="en-US" dirty="0"/>
              <a:t>In order to be entered for the exam, a trainee must:</a:t>
            </a:r>
          </a:p>
          <a:p>
            <a:pPr lvl="1">
              <a:buFont typeface="Wingdings 2" pitchFamily="-1" charset="2"/>
              <a:buChar char=""/>
              <a:defRPr/>
            </a:pPr>
            <a:r>
              <a:rPr lang="en-GB" altLang="en-US" dirty="0"/>
              <a:t>Achieve ‘satisfactory’ performance rating at 39 week appraisal</a:t>
            </a:r>
          </a:p>
          <a:p>
            <a:pPr lvl="1">
              <a:buFont typeface="Wingdings 2" pitchFamily="-1" charset="2"/>
              <a:buChar char=""/>
              <a:defRPr/>
            </a:pPr>
            <a:r>
              <a:rPr lang="en-GB" altLang="en-US" dirty="0"/>
              <a:t>Not be absent from work for more than 40 days (bank holidays, annual leave and sickness combined)</a:t>
            </a:r>
          </a:p>
          <a:p>
            <a:pPr lvl="1">
              <a:buFont typeface="Wingdings 2" pitchFamily="-1" charset="2"/>
              <a:buChar char=""/>
              <a:defRPr/>
            </a:pPr>
            <a:r>
              <a:rPr lang="en-GB" altLang="en-US" dirty="0"/>
              <a:t>Submit registration assessment entry form signed by tutor</a:t>
            </a:r>
          </a:p>
          <a:p>
            <a:pPr lvl="1">
              <a:buFont typeface="Wingdings 2" pitchFamily="-1" charset="2"/>
              <a:buChar char=""/>
              <a:defRPr/>
            </a:pPr>
            <a:r>
              <a:rPr lang="en-GB" altLang="en-US" dirty="0"/>
              <a:t>Payment of assessment fee </a:t>
            </a:r>
          </a:p>
          <a:p>
            <a:endParaRPr lang="en-GB" dirty="0"/>
          </a:p>
        </p:txBody>
      </p:sp>
      <p:sp>
        <p:nvSpPr>
          <p:cNvPr id="3" name="Text Placeholder 2">
            <a:extLst>
              <a:ext uri="{FF2B5EF4-FFF2-40B4-BE49-F238E27FC236}">
                <a16:creationId xmlns:a16="http://schemas.microsoft.com/office/drawing/2014/main" xmlns="" id="{7CB624B4-AF34-4304-B69B-DB22F4B02D7D}"/>
              </a:ext>
            </a:extLst>
          </p:cNvPr>
          <p:cNvSpPr>
            <a:spLocks noGrp="1"/>
          </p:cNvSpPr>
          <p:nvPr>
            <p:ph type="body" sz="quarter" idx="14"/>
          </p:nvPr>
        </p:nvSpPr>
        <p:spPr>
          <a:xfrm>
            <a:off x="623392" y="476672"/>
            <a:ext cx="7056784" cy="432048"/>
          </a:xfrm>
        </p:spPr>
        <p:txBody>
          <a:bodyPr/>
          <a:lstStyle/>
          <a:p>
            <a:r>
              <a:rPr lang="en-GB" altLang="en-US" sz="2300" dirty="0">
                <a:ea typeface="ＭＳ Ｐゴシック" panose="020B0600070205080204" pitchFamily="34" charset="-128"/>
              </a:rPr>
              <a:t>Entry for the Registration Assessment</a:t>
            </a:r>
            <a:endParaRPr lang="en-GB" sz="2300" dirty="0"/>
          </a:p>
        </p:txBody>
      </p:sp>
    </p:spTree>
    <p:extLst>
      <p:ext uri="{BB962C8B-B14F-4D97-AF65-F5344CB8AC3E}">
        <p14:creationId xmlns:p14="http://schemas.microsoft.com/office/powerpoint/2010/main" val="2558929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23153EE-C4D1-4730-B523-808759912464}"/>
              </a:ext>
            </a:extLst>
          </p:cNvPr>
          <p:cNvSpPr>
            <a:spLocks noGrp="1"/>
          </p:cNvSpPr>
          <p:nvPr>
            <p:ph type="body" sz="quarter" idx="13"/>
          </p:nvPr>
        </p:nvSpPr>
        <p:spPr>
          <a:xfrm>
            <a:off x="2279576" y="1340768"/>
            <a:ext cx="7848872" cy="4392488"/>
          </a:xfrm>
        </p:spPr>
        <p:txBody>
          <a:bodyPr/>
          <a:lstStyle/>
          <a:p>
            <a:pPr marL="0" indent="0">
              <a:buNone/>
              <a:defRPr/>
            </a:pPr>
            <a:r>
              <a:rPr lang="en-US" altLang="en-US" sz="1600" b="1" dirty="0"/>
              <a:t>Paper 1- Morning paper</a:t>
            </a:r>
          </a:p>
          <a:p>
            <a:pPr>
              <a:buFont typeface="Wingdings 2" pitchFamily="-1" charset="2"/>
              <a:buChar char=""/>
              <a:defRPr/>
            </a:pPr>
            <a:r>
              <a:rPr lang="en-US" altLang="en-US" sz="1600" dirty="0"/>
              <a:t>40 calculations in 2 hours</a:t>
            </a:r>
          </a:p>
          <a:p>
            <a:pPr>
              <a:buFont typeface="Wingdings 2" pitchFamily="-1" charset="2"/>
              <a:buChar char=""/>
              <a:defRPr/>
            </a:pPr>
            <a:r>
              <a:rPr lang="en-US" altLang="en-US" sz="1600" dirty="0"/>
              <a:t>Calculators allowed (specific model)</a:t>
            </a:r>
          </a:p>
          <a:p>
            <a:pPr>
              <a:buFont typeface="Wingdings 2" pitchFamily="-1" charset="2"/>
              <a:buChar char=""/>
              <a:defRPr/>
            </a:pPr>
            <a:r>
              <a:rPr lang="en-US" altLang="en-US" sz="1600" dirty="0"/>
              <a:t>Space for rough working</a:t>
            </a:r>
          </a:p>
          <a:p>
            <a:pPr>
              <a:buFont typeface="Wingdings 2" pitchFamily="-1" charset="2"/>
              <a:buChar char=""/>
              <a:defRPr/>
            </a:pPr>
            <a:r>
              <a:rPr lang="en-US" altLang="en-US" sz="1600" dirty="0"/>
              <a:t>Enter answers by hand</a:t>
            </a:r>
          </a:p>
          <a:p>
            <a:pPr>
              <a:buFont typeface="Wingdings 2" pitchFamily="-1" charset="2"/>
              <a:buChar char=""/>
              <a:defRPr/>
            </a:pPr>
            <a:r>
              <a:rPr lang="en-US" altLang="en-US" sz="1600" dirty="0"/>
              <a:t>Units are likely to be provided</a:t>
            </a:r>
          </a:p>
          <a:p>
            <a:pPr marL="0" indent="0">
              <a:buNone/>
              <a:defRPr/>
            </a:pPr>
            <a:r>
              <a:rPr lang="en-US" altLang="en-US" sz="1600" b="1" dirty="0"/>
              <a:t>Paper 2- Afternoon paper</a:t>
            </a:r>
          </a:p>
          <a:p>
            <a:pPr>
              <a:buFont typeface="Wingdings 2" pitchFamily="-1" charset="2"/>
              <a:buChar char=""/>
              <a:defRPr/>
            </a:pPr>
            <a:r>
              <a:rPr lang="en-US" altLang="en-US" sz="1600" dirty="0"/>
              <a:t>120 questions in 2.5 hours</a:t>
            </a:r>
          </a:p>
          <a:p>
            <a:pPr>
              <a:buFont typeface="Wingdings 2" pitchFamily="-1" charset="2"/>
              <a:buChar char=""/>
              <a:defRPr/>
            </a:pPr>
            <a:r>
              <a:rPr lang="en-US" altLang="en-US" sz="1600" dirty="0"/>
              <a:t>Multiple choice questions</a:t>
            </a:r>
          </a:p>
          <a:p>
            <a:pPr>
              <a:buFont typeface="Wingdings 2" pitchFamily="-1" charset="2"/>
              <a:buChar char=""/>
              <a:defRPr/>
            </a:pPr>
            <a:r>
              <a:rPr lang="en-US" altLang="en-US" sz="1600" dirty="0"/>
              <a:t>Some calculation questions calculator not required (number sense)</a:t>
            </a:r>
          </a:p>
          <a:p>
            <a:pPr>
              <a:buFont typeface="Wingdings 2" pitchFamily="-1" charset="2"/>
              <a:buChar char=""/>
              <a:defRPr/>
            </a:pPr>
            <a:r>
              <a:rPr lang="en-US" altLang="en-US" sz="1600" dirty="0"/>
              <a:t>2 types of MCQs:</a:t>
            </a:r>
          </a:p>
          <a:p>
            <a:pPr lvl="1">
              <a:buFont typeface="Wingdings 2" pitchFamily="-1" charset="2"/>
              <a:buChar char=""/>
              <a:defRPr/>
            </a:pPr>
            <a:r>
              <a:rPr lang="en-US" altLang="en-US" sz="1600" dirty="0">
                <a:cs typeface="ＭＳ Ｐゴシック" pitchFamily="-1" charset="-128"/>
              </a:rPr>
              <a:t>90 x single best answer</a:t>
            </a:r>
          </a:p>
          <a:p>
            <a:pPr lvl="1">
              <a:buFont typeface="Wingdings 2" pitchFamily="-1" charset="2"/>
              <a:buChar char=""/>
              <a:defRPr/>
            </a:pPr>
            <a:r>
              <a:rPr lang="en-US" altLang="en-US" sz="1600" dirty="0">
                <a:cs typeface="ＭＳ Ｐゴシック" pitchFamily="-1" charset="-128"/>
              </a:rPr>
              <a:t>30 extended matching type</a:t>
            </a:r>
          </a:p>
          <a:p>
            <a:pPr>
              <a:buFont typeface="Wingdings 2" pitchFamily="-1" charset="2"/>
              <a:buChar char=""/>
              <a:defRPr/>
            </a:pPr>
            <a:r>
              <a:rPr lang="en-US" altLang="en-US" sz="1600" dirty="0"/>
              <a:t>BNF not allowed but excerpts of the BNF/SPC provided for open book questions</a:t>
            </a:r>
            <a:endParaRPr lang="en-GB" dirty="0"/>
          </a:p>
        </p:txBody>
      </p:sp>
      <p:sp>
        <p:nvSpPr>
          <p:cNvPr id="3" name="Text Placeholder 2">
            <a:extLst>
              <a:ext uri="{FF2B5EF4-FFF2-40B4-BE49-F238E27FC236}">
                <a16:creationId xmlns:a16="http://schemas.microsoft.com/office/drawing/2014/main" xmlns="" id="{95FF7A46-8149-497A-A008-3880DA52A097}"/>
              </a:ext>
            </a:extLst>
          </p:cNvPr>
          <p:cNvSpPr>
            <a:spLocks noGrp="1"/>
          </p:cNvSpPr>
          <p:nvPr>
            <p:ph type="body" sz="quarter" idx="14"/>
          </p:nvPr>
        </p:nvSpPr>
        <p:spPr/>
        <p:txBody>
          <a:bodyPr/>
          <a:lstStyle/>
          <a:p>
            <a:r>
              <a:rPr lang="en-US" altLang="en-US" dirty="0">
                <a:ea typeface="ＭＳ Ｐゴシック" panose="020B0600070205080204" pitchFamily="34" charset="-128"/>
              </a:rPr>
              <a:t>The Registration assessment</a:t>
            </a:r>
            <a:endParaRPr lang="en-GB" dirty="0"/>
          </a:p>
        </p:txBody>
      </p:sp>
    </p:spTree>
    <p:extLst>
      <p:ext uri="{BB962C8B-B14F-4D97-AF65-F5344CB8AC3E}">
        <p14:creationId xmlns:p14="http://schemas.microsoft.com/office/powerpoint/2010/main" val="2615508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76AD775-6761-4992-A6C1-0677A9A1F09F}"/>
              </a:ext>
            </a:extLst>
          </p:cNvPr>
          <p:cNvSpPr>
            <a:spLocks noGrp="1"/>
          </p:cNvSpPr>
          <p:nvPr>
            <p:ph type="body" sz="quarter" idx="13"/>
          </p:nvPr>
        </p:nvSpPr>
        <p:spPr/>
        <p:txBody>
          <a:bodyPr/>
          <a:lstStyle/>
          <a:p>
            <a:pPr>
              <a:lnSpc>
                <a:spcPct val="80000"/>
              </a:lnSpc>
              <a:buFont typeface="Wingdings 2" pitchFamily="-1" charset="2"/>
              <a:buChar char=""/>
              <a:defRPr/>
            </a:pPr>
            <a:r>
              <a:rPr lang="en-US" altLang="en-US" sz="1700" dirty="0" err="1">
                <a:latin typeface="Calibri" panose="020F0502020204030204" pitchFamily="34" charset="0"/>
              </a:rPr>
              <a:t>Mr</a:t>
            </a:r>
            <a:r>
              <a:rPr lang="en-US" altLang="en-US" sz="1700" dirty="0">
                <a:latin typeface="Calibri" panose="020F0502020204030204" pitchFamily="34" charset="0"/>
              </a:rPr>
              <a:t> B who is 62 years old is suffering from an acute attack of gout. My B had a myocardial infarction 3 years ago and suffers from mild osteoarthritis, but is otherwise well. He is on the following medication:</a:t>
            </a:r>
          </a:p>
          <a:p>
            <a:pPr lvl="1">
              <a:lnSpc>
                <a:spcPct val="80000"/>
              </a:lnSpc>
              <a:buFont typeface="Wingdings 2" pitchFamily="-1" charset="2"/>
              <a:buChar char=""/>
              <a:defRPr/>
            </a:pPr>
            <a:r>
              <a:rPr lang="en-US" altLang="en-US" sz="1600" dirty="0">
                <a:latin typeface="Calibri" panose="020F0502020204030204" pitchFamily="34" charset="0"/>
              </a:rPr>
              <a:t>Aspirin 75mg once daily</a:t>
            </a:r>
          </a:p>
          <a:p>
            <a:pPr lvl="1">
              <a:lnSpc>
                <a:spcPct val="80000"/>
              </a:lnSpc>
              <a:buFont typeface="Wingdings 2" pitchFamily="-1" charset="2"/>
              <a:buChar char=""/>
              <a:defRPr/>
            </a:pPr>
            <a:r>
              <a:rPr lang="en-US" altLang="en-US" sz="1600" dirty="0">
                <a:latin typeface="Calibri" panose="020F0502020204030204" pitchFamily="34" charset="0"/>
              </a:rPr>
              <a:t>Atorvastatin 40mg once daily</a:t>
            </a:r>
          </a:p>
          <a:p>
            <a:pPr lvl="1">
              <a:lnSpc>
                <a:spcPct val="80000"/>
              </a:lnSpc>
              <a:buFont typeface="Wingdings 2" pitchFamily="-1" charset="2"/>
              <a:buChar char=""/>
              <a:defRPr/>
            </a:pPr>
            <a:r>
              <a:rPr lang="en-US" altLang="en-US" sz="1600" dirty="0">
                <a:latin typeface="Calibri" panose="020F0502020204030204" pitchFamily="34" charset="0"/>
              </a:rPr>
              <a:t>Ramipril 10mg once daily</a:t>
            </a:r>
          </a:p>
          <a:p>
            <a:pPr lvl="1">
              <a:lnSpc>
                <a:spcPct val="80000"/>
              </a:lnSpc>
              <a:buFont typeface="Wingdings 2" pitchFamily="-1" charset="2"/>
              <a:buChar char=""/>
              <a:defRPr/>
            </a:pPr>
            <a:r>
              <a:rPr lang="en-US" altLang="en-US" sz="1600" dirty="0">
                <a:latin typeface="Calibri" panose="020F0502020204030204" pitchFamily="34" charset="0"/>
              </a:rPr>
              <a:t>Co-codamol 30/500 two tablets up to four times a day as required.</a:t>
            </a:r>
          </a:p>
          <a:p>
            <a:pPr>
              <a:lnSpc>
                <a:spcPct val="80000"/>
              </a:lnSpc>
              <a:buFont typeface="Wingdings 2" pitchFamily="-1" charset="2"/>
              <a:buChar char=""/>
              <a:defRPr/>
            </a:pPr>
            <a:r>
              <a:rPr lang="en-US" altLang="en-US" sz="1700" dirty="0">
                <a:latin typeface="Calibri" panose="020F0502020204030204" pitchFamily="34" charset="0"/>
              </a:rPr>
              <a:t>He has no known drug allergies</a:t>
            </a:r>
          </a:p>
          <a:p>
            <a:pPr>
              <a:lnSpc>
                <a:spcPct val="80000"/>
              </a:lnSpc>
              <a:buFont typeface="Wingdings 2" pitchFamily="-1" charset="2"/>
              <a:buChar char=""/>
              <a:defRPr/>
            </a:pPr>
            <a:endParaRPr lang="en-US" altLang="en-US" sz="1700" dirty="0">
              <a:latin typeface="Calibri" panose="020F0502020204030204" pitchFamily="34" charset="0"/>
            </a:endParaRPr>
          </a:p>
          <a:p>
            <a:pPr>
              <a:lnSpc>
                <a:spcPct val="80000"/>
              </a:lnSpc>
              <a:buFont typeface="Wingdings 2" pitchFamily="-1" charset="2"/>
              <a:buChar char=""/>
              <a:defRPr/>
            </a:pPr>
            <a:r>
              <a:rPr lang="en-US" altLang="en-US" sz="1700" b="1" dirty="0">
                <a:latin typeface="Calibri" panose="020F0502020204030204" pitchFamily="34" charset="0"/>
              </a:rPr>
              <a:t>What is the most suitable choice of drug for his acute attack of gout?</a:t>
            </a:r>
          </a:p>
          <a:p>
            <a:pPr>
              <a:lnSpc>
                <a:spcPct val="80000"/>
              </a:lnSpc>
              <a:buFont typeface="Wingdings 2" pitchFamily="-1" charset="2"/>
              <a:buChar char=""/>
              <a:defRPr/>
            </a:pPr>
            <a:endParaRPr lang="en-US" altLang="en-US" sz="1700" b="1" dirty="0">
              <a:latin typeface="Calibri" panose="020F0502020204030204" pitchFamily="34" charset="0"/>
            </a:endParaRPr>
          </a:p>
          <a:p>
            <a:pPr marL="366704" lvl="1" indent="0">
              <a:lnSpc>
                <a:spcPct val="80000"/>
              </a:lnSpc>
              <a:buNone/>
              <a:defRPr/>
            </a:pPr>
            <a:r>
              <a:rPr lang="en-US" altLang="en-US" sz="1500" b="1" dirty="0">
                <a:latin typeface="Calibri" panose="020F0502020204030204" pitchFamily="34" charset="0"/>
              </a:rPr>
              <a:t>A</a:t>
            </a:r>
            <a:r>
              <a:rPr lang="en-US" altLang="en-US" sz="1500" dirty="0">
                <a:latin typeface="Calibri" panose="020F0502020204030204" pitchFamily="34" charset="0"/>
              </a:rPr>
              <a:t> allopurinol</a:t>
            </a:r>
          </a:p>
          <a:p>
            <a:pPr marL="366704" lvl="1" indent="0">
              <a:lnSpc>
                <a:spcPct val="80000"/>
              </a:lnSpc>
              <a:buNone/>
              <a:defRPr/>
            </a:pPr>
            <a:r>
              <a:rPr lang="en-US" altLang="en-US" sz="1500" b="1" dirty="0">
                <a:latin typeface="Calibri" panose="020F0502020204030204" pitchFamily="34" charset="0"/>
              </a:rPr>
              <a:t>B </a:t>
            </a:r>
            <a:r>
              <a:rPr lang="en-US" altLang="en-US" sz="1500" dirty="0">
                <a:latin typeface="Calibri" panose="020F0502020204030204" pitchFamily="34" charset="0"/>
              </a:rPr>
              <a:t>colchicine</a:t>
            </a:r>
          </a:p>
          <a:p>
            <a:pPr marL="366704" lvl="1" indent="0">
              <a:lnSpc>
                <a:spcPct val="80000"/>
              </a:lnSpc>
              <a:buNone/>
              <a:defRPr/>
            </a:pPr>
            <a:r>
              <a:rPr lang="en-US" altLang="en-US" sz="1500" b="1" dirty="0">
                <a:latin typeface="Calibri" panose="020F0502020204030204" pitchFamily="34" charset="0"/>
              </a:rPr>
              <a:t>C </a:t>
            </a:r>
            <a:r>
              <a:rPr lang="en-US" altLang="en-US" sz="1500" dirty="0">
                <a:latin typeface="Calibri" panose="020F0502020204030204" pitchFamily="34" charset="0"/>
              </a:rPr>
              <a:t>diclofenac</a:t>
            </a:r>
          </a:p>
          <a:p>
            <a:pPr marL="366704" lvl="1" indent="0">
              <a:lnSpc>
                <a:spcPct val="80000"/>
              </a:lnSpc>
              <a:buNone/>
              <a:defRPr/>
            </a:pPr>
            <a:r>
              <a:rPr lang="en-US" altLang="en-US" sz="1500" b="1" dirty="0">
                <a:latin typeface="Calibri" panose="020F0502020204030204" pitchFamily="34" charset="0"/>
              </a:rPr>
              <a:t>D </a:t>
            </a:r>
            <a:r>
              <a:rPr lang="en-US" altLang="en-US" sz="1500" dirty="0" err="1">
                <a:latin typeface="Calibri" panose="020F0502020204030204" pitchFamily="34" charset="0"/>
              </a:rPr>
              <a:t>etoricoxib</a:t>
            </a:r>
            <a:endParaRPr lang="en-US" altLang="en-US" sz="1500" dirty="0">
              <a:latin typeface="Calibri" panose="020F0502020204030204" pitchFamily="34" charset="0"/>
            </a:endParaRPr>
          </a:p>
          <a:p>
            <a:pPr marL="366704" lvl="1" indent="0">
              <a:lnSpc>
                <a:spcPct val="80000"/>
              </a:lnSpc>
              <a:buNone/>
              <a:defRPr/>
            </a:pPr>
            <a:r>
              <a:rPr lang="en-US" altLang="en-US" sz="1500" b="1" dirty="0">
                <a:latin typeface="Calibri" panose="020F0502020204030204" pitchFamily="34" charset="0"/>
              </a:rPr>
              <a:t>E </a:t>
            </a:r>
            <a:r>
              <a:rPr lang="en-US" altLang="en-US" sz="1500" dirty="0">
                <a:latin typeface="Calibri" panose="020F0502020204030204" pitchFamily="34" charset="0"/>
              </a:rPr>
              <a:t>febuxostat</a:t>
            </a:r>
            <a:endParaRPr lang="en-US" altLang="en-US" sz="1500" b="1" dirty="0">
              <a:latin typeface="Calibri" panose="020F0502020204030204" pitchFamily="34" charset="0"/>
            </a:endParaRPr>
          </a:p>
          <a:p>
            <a:endParaRPr lang="en-GB" dirty="0"/>
          </a:p>
        </p:txBody>
      </p:sp>
      <p:sp>
        <p:nvSpPr>
          <p:cNvPr id="3" name="Text Placeholder 2">
            <a:extLst>
              <a:ext uri="{FF2B5EF4-FFF2-40B4-BE49-F238E27FC236}">
                <a16:creationId xmlns:a16="http://schemas.microsoft.com/office/drawing/2014/main" xmlns="" id="{9BD70F70-F40C-4F74-B4AD-6109EA874F05}"/>
              </a:ext>
            </a:extLst>
          </p:cNvPr>
          <p:cNvSpPr>
            <a:spLocks noGrp="1"/>
          </p:cNvSpPr>
          <p:nvPr>
            <p:ph type="body" sz="quarter" idx="14"/>
          </p:nvPr>
        </p:nvSpPr>
        <p:spPr/>
        <p:txBody>
          <a:bodyPr/>
          <a:lstStyle/>
          <a:p>
            <a:r>
              <a:rPr lang="en-US" altLang="en-US" dirty="0">
                <a:ea typeface="ＭＳ Ｐゴシック" panose="020B0600070205080204" pitchFamily="34" charset="-128"/>
              </a:rPr>
              <a:t>Single best answer</a:t>
            </a:r>
            <a:endParaRPr lang="en-GB" dirty="0"/>
          </a:p>
        </p:txBody>
      </p:sp>
    </p:spTree>
    <p:extLst>
      <p:ext uri="{BB962C8B-B14F-4D97-AF65-F5344CB8AC3E}">
        <p14:creationId xmlns:p14="http://schemas.microsoft.com/office/powerpoint/2010/main" val="15119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43D1C51-F125-41C2-A968-996167724C54}"/>
              </a:ext>
            </a:extLst>
          </p:cNvPr>
          <p:cNvSpPr>
            <a:spLocks noGrp="1"/>
          </p:cNvSpPr>
          <p:nvPr>
            <p:ph type="body" sz="quarter" idx="13"/>
          </p:nvPr>
        </p:nvSpPr>
        <p:spPr/>
        <p:txBody>
          <a:bodyPr/>
          <a:lstStyle/>
          <a:p>
            <a:pPr marL="0" indent="0">
              <a:lnSpc>
                <a:spcPct val="80000"/>
              </a:lnSpc>
              <a:buNone/>
              <a:defRPr/>
            </a:pPr>
            <a:r>
              <a:rPr lang="en-US" altLang="en-US" sz="1600" dirty="0"/>
              <a:t>A	Codeine phosphate liquid</a:t>
            </a:r>
          </a:p>
          <a:p>
            <a:pPr marL="0" indent="0">
              <a:lnSpc>
                <a:spcPct val="80000"/>
              </a:lnSpc>
              <a:buNone/>
              <a:defRPr/>
            </a:pPr>
            <a:r>
              <a:rPr lang="en-US" altLang="en-US" sz="1600" dirty="0"/>
              <a:t>B	Diclofenac suppositories</a:t>
            </a:r>
          </a:p>
          <a:p>
            <a:pPr marL="0" indent="0">
              <a:lnSpc>
                <a:spcPct val="80000"/>
              </a:lnSpc>
              <a:buNone/>
              <a:defRPr/>
            </a:pPr>
            <a:r>
              <a:rPr lang="en-US" altLang="en-US" sz="1600" dirty="0"/>
              <a:t>C	Ibuprofen liquid</a:t>
            </a:r>
          </a:p>
          <a:p>
            <a:pPr marL="0" indent="0">
              <a:lnSpc>
                <a:spcPct val="80000"/>
              </a:lnSpc>
              <a:buNone/>
              <a:defRPr/>
            </a:pPr>
            <a:r>
              <a:rPr lang="en-US" altLang="en-US" sz="1600" dirty="0"/>
              <a:t>D	Morphine sulphate tablets</a:t>
            </a:r>
          </a:p>
          <a:p>
            <a:pPr marL="0" indent="0">
              <a:lnSpc>
                <a:spcPct val="80000"/>
              </a:lnSpc>
              <a:buNone/>
              <a:defRPr/>
            </a:pPr>
            <a:r>
              <a:rPr lang="en-US" altLang="en-US" sz="1600" dirty="0"/>
              <a:t>E	Oxycodone injection</a:t>
            </a:r>
          </a:p>
          <a:p>
            <a:pPr marL="0" indent="0">
              <a:lnSpc>
                <a:spcPct val="80000"/>
              </a:lnSpc>
              <a:buNone/>
              <a:defRPr/>
            </a:pPr>
            <a:r>
              <a:rPr lang="en-US" altLang="en-US" sz="1600" dirty="0"/>
              <a:t>F	Paracetamol tablets</a:t>
            </a:r>
          </a:p>
          <a:p>
            <a:pPr marL="0" indent="0">
              <a:lnSpc>
                <a:spcPct val="80000"/>
              </a:lnSpc>
              <a:buNone/>
              <a:defRPr/>
            </a:pPr>
            <a:r>
              <a:rPr lang="en-US" altLang="en-US" sz="1600" dirty="0"/>
              <a:t>G	Pethidine injection</a:t>
            </a:r>
          </a:p>
          <a:p>
            <a:pPr marL="0" indent="0">
              <a:lnSpc>
                <a:spcPct val="80000"/>
              </a:lnSpc>
              <a:buNone/>
              <a:defRPr/>
            </a:pPr>
            <a:r>
              <a:rPr lang="en-US" altLang="en-US" sz="1600" dirty="0"/>
              <a:t>H	Tramadol tablets</a:t>
            </a:r>
          </a:p>
          <a:p>
            <a:pPr>
              <a:lnSpc>
                <a:spcPct val="80000"/>
              </a:lnSpc>
              <a:buFont typeface="Wingdings 2" pitchFamily="-1" charset="2"/>
              <a:buChar char=""/>
              <a:defRPr/>
            </a:pPr>
            <a:endParaRPr lang="en-US" altLang="en-US" sz="1600" dirty="0"/>
          </a:p>
          <a:p>
            <a:pPr>
              <a:lnSpc>
                <a:spcPct val="80000"/>
              </a:lnSpc>
              <a:buFont typeface="Wingdings 2" pitchFamily="-1" charset="2"/>
              <a:buChar char=""/>
              <a:defRPr/>
            </a:pPr>
            <a:r>
              <a:rPr lang="en-US" altLang="en-US" sz="1600" b="1" dirty="0"/>
              <a:t>For the patients described, select the most suitable analgesic from the list above. Each option may be used once, more than once, or not at all</a:t>
            </a:r>
          </a:p>
          <a:p>
            <a:pPr>
              <a:lnSpc>
                <a:spcPct val="80000"/>
              </a:lnSpc>
              <a:buFont typeface="Wingdings 2" pitchFamily="-1" charset="2"/>
              <a:buChar char=""/>
              <a:defRPr/>
            </a:pPr>
            <a:endParaRPr lang="en-US" altLang="en-US" sz="1600" b="1" dirty="0"/>
          </a:p>
          <a:p>
            <a:pPr>
              <a:lnSpc>
                <a:spcPct val="80000"/>
              </a:lnSpc>
              <a:buFont typeface="Wingdings 2" pitchFamily="-1" charset="2"/>
              <a:buChar char=""/>
              <a:defRPr/>
            </a:pPr>
            <a:r>
              <a:rPr lang="en-US" altLang="en-US" sz="1600" dirty="0"/>
              <a:t>A four year old boy, who has no long term medical conditions, has sprained his ankle earlier in the day and is experiencing mild pain. An ice pack was used immediately after the injury. The ankle is slightly swollen. The boy is allergic to </a:t>
            </a:r>
            <a:r>
              <a:rPr lang="en-US" altLang="en-US" sz="1600" dirty="0" err="1"/>
              <a:t>penicillins</a:t>
            </a:r>
            <a:r>
              <a:rPr lang="en-US" altLang="en-US" dirty="0"/>
              <a:t>.</a:t>
            </a:r>
          </a:p>
          <a:p>
            <a:endParaRPr lang="en-GB" dirty="0"/>
          </a:p>
        </p:txBody>
      </p:sp>
      <p:sp>
        <p:nvSpPr>
          <p:cNvPr id="3" name="Text Placeholder 2">
            <a:extLst>
              <a:ext uri="{FF2B5EF4-FFF2-40B4-BE49-F238E27FC236}">
                <a16:creationId xmlns:a16="http://schemas.microsoft.com/office/drawing/2014/main" xmlns="" id="{A8995CB7-BCBB-4FC4-B6CF-D4F19446535F}"/>
              </a:ext>
            </a:extLst>
          </p:cNvPr>
          <p:cNvSpPr>
            <a:spLocks noGrp="1"/>
          </p:cNvSpPr>
          <p:nvPr>
            <p:ph type="body" sz="quarter" idx="14"/>
          </p:nvPr>
        </p:nvSpPr>
        <p:spPr/>
        <p:txBody>
          <a:bodyPr/>
          <a:lstStyle/>
          <a:p>
            <a:r>
              <a:rPr lang="en-US" altLang="en-US" dirty="0">
                <a:ea typeface="ＭＳ Ｐゴシック" panose="020B0600070205080204" pitchFamily="34" charset="-128"/>
              </a:rPr>
              <a:t>Extended matching questions</a:t>
            </a:r>
            <a:endParaRPr lang="en-GB" dirty="0"/>
          </a:p>
        </p:txBody>
      </p:sp>
    </p:spTree>
    <p:extLst>
      <p:ext uri="{BB962C8B-B14F-4D97-AF65-F5344CB8AC3E}">
        <p14:creationId xmlns:p14="http://schemas.microsoft.com/office/powerpoint/2010/main" val="3249226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543AAA2-159C-4A2A-9867-F2C3ACF18D0C}"/>
              </a:ext>
            </a:extLst>
          </p:cNvPr>
          <p:cNvSpPr>
            <a:spLocks noGrp="1"/>
          </p:cNvSpPr>
          <p:nvPr>
            <p:ph type="body" sz="quarter" idx="13"/>
          </p:nvPr>
        </p:nvSpPr>
        <p:spPr/>
        <p:txBody>
          <a:bodyPr/>
          <a:lstStyle/>
          <a:p>
            <a:pPr>
              <a:lnSpc>
                <a:spcPct val="90000"/>
              </a:lnSpc>
              <a:buFont typeface="Wingdings 2" pitchFamily="-1" charset="2"/>
              <a:buChar char=""/>
              <a:defRPr/>
            </a:pPr>
            <a:endParaRPr lang="en-US" altLang="en-US" b="1" u="sng" dirty="0"/>
          </a:p>
          <a:p>
            <a:pPr>
              <a:lnSpc>
                <a:spcPct val="90000"/>
              </a:lnSpc>
              <a:buFont typeface="Wingdings 2" pitchFamily="-1" charset="2"/>
              <a:buChar char=""/>
              <a:defRPr/>
            </a:pPr>
            <a:r>
              <a:rPr lang="en-US" altLang="en-US" b="1" u="sng" dirty="0"/>
              <a:t>Pass mark</a:t>
            </a:r>
          </a:p>
          <a:p>
            <a:pPr>
              <a:lnSpc>
                <a:spcPct val="90000"/>
              </a:lnSpc>
              <a:buFont typeface="Wingdings 2" pitchFamily="-1" charset="2"/>
              <a:buChar char=""/>
              <a:defRPr/>
            </a:pPr>
            <a:r>
              <a:rPr lang="en-US" altLang="en-US" dirty="0"/>
              <a:t>Around 70%</a:t>
            </a:r>
          </a:p>
          <a:p>
            <a:pPr>
              <a:lnSpc>
                <a:spcPct val="90000"/>
              </a:lnSpc>
              <a:buFont typeface="Wingdings 2" pitchFamily="-1" charset="2"/>
              <a:buChar char=""/>
              <a:defRPr/>
            </a:pPr>
            <a:r>
              <a:rPr lang="en-US" altLang="en-US" dirty="0"/>
              <a:t>Based on difficulty of the paper</a:t>
            </a:r>
          </a:p>
          <a:p>
            <a:pPr>
              <a:lnSpc>
                <a:spcPct val="90000"/>
              </a:lnSpc>
              <a:buFont typeface="Wingdings 2" pitchFamily="-1" charset="2"/>
              <a:buChar char=""/>
              <a:defRPr/>
            </a:pPr>
            <a:endParaRPr lang="en-US" altLang="en-US" dirty="0"/>
          </a:p>
          <a:p>
            <a:pPr>
              <a:lnSpc>
                <a:spcPct val="90000"/>
              </a:lnSpc>
              <a:buFont typeface="Wingdings 2" pitchFamily="-1" charset="2"/>
              <a:buChar char=""/>
              <a:defRPr/>
            </a:pPr>
            <a:r>
              <a:rPr lang="en-US" altLang="en-US" b="1" u="sng" dirty="0" err="1"/>
              <a:t>Paediatric</a:t>
            </a:r>
            <a:r>
              <a:rPr lang="en-US" altLang="en-US" b="1" u="sng" dirty="0"/>
              <a:t> Questions</a:t>
            </a:r>
          </a:p>
          <a:p>
            <a:pPr>
              <a:lnSpc>
                <a:spcPct val="90000"/>
              </a:lnSpc>
              <a:buFont typeface="Wingdings 2" pitchFamily="-1" charset="2"/>
              <a:buChar char=""/>
              <a:defRPr/>
            </a:pPr>
            <a:r>
              <a:rPr lang="en-US" altLang="en-US" dirty="0"/>
              <a:t>Constitute approximately 20% of questions</a:t>
            </a:r>
          </a:p>
          <a:p>
            <a:pPr lvl="1">
              <a:lnSpc>
                <a:spcPct val="90000"/>
              </a:lnSpc>
              <a:buFont typeface="Wingdings 2" pitchFamily="-1" charset="2"/>
              <a:buChar char=""/>
              <a:defRPr/>
            </a:pPr>
            <a:r>
              <a:rPr lang="en-US" altLang="en-US" dirty="0"/>
              <a:t>Trainee tip: become familiar with </a:t>
            </a:r>
            <a:r>
              <a:rPr lang="en-US" altLang="en-US" dirty="0" err="1"/>
              <a:t>BNFc</a:t>
            </a:r>
            <a:r>
              <a:rPr lang="en-US" altLang="en-US" dirty="0"/>
              <a:t>- body surface area, mean body weights and heights, general prescribing guidance, information at start of chapters and sections, licensing</a:t>
            </a:r>
          </a:p>
          <a:p>
            <a:endParaRPr lang="en-GB" dirty="0"/>
          </a:p>
        </p:txBody>
      </p:sp>
      <p:sp>
        <p:nvSpPr>
          <p:cNvPr id="3" name="Text Placeholder 2">
            <a:extLst>
              <a:ext uri="{FF2B5EF4-FFF2-40B4-BE49-F238E27FC236}">
                <a16:creationId xmlns:a16="http://schemas.microsoft.com/office/drawing/2014/main" xmlns="" id="{F5F9CC39-2994-43CE-8677-41C41F95618B}"/>
              </a:ext>
            </a:extLst>
          </p:cNvPr>
          <p:cNvSpPr>
            <a:spLocks noGrp="1"/>
          </p:cNvSpPr>
          <p:nvPr>
            <p:ph type="body" sz="quarter" idx="14"/>
          </p:nvPr>
        </p:nvSpPr>
        <p:spPr/>
        <p:txBody>
          <a:bodyPr/>
          <a:lstStyle/>
          <a:p>
            <a:r>
              <a:rPr lang="en-US" altLang="en-US" dirty="0">
                <a:ea typeface="ＭＳ Ｐゴシック" panose="020B0600070205080204" pitchFamily="34" charset="-128"/>
              </a:rPr>
              <a:t>The Registration assessment</a:t>
            </a:r>
            <a:endParaRPr lang="en-GB" dirty="0"/>
          </a:p>
        </p:txBody>
      </p:sp>
    </p:spTree>
    <p:extLst>
      <p:ext uri="{BB962C8B-B14F-4D97-AF65-F5344CB8AC3E}">
        <p14:creationId xmlns:p14="http://schemas.microsoft.com/office/powerpoint/2010/main" val="1378726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825411806"/>
              </p:ext>
            </p:extLst>
          </p:nvPr>
        </p:nvGraphicFramePr>
        <p:xfrm>
          <a:off x="911424" y="1556792"/>
          <a:ext cx="10273141"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a:extLst>
              <a:ext uri="{FF2B5EF4-FFF2-40B4-BE49-F238E27FC236}">
                <a16:creationId xmlns:a16="http://schemas.microsoft.com/office/drawing/2014/main" xmlns="" id="{6A0884A6-D224-474E-BCC7-3D10B084770B}"/>
              </a:ext>
            </a:extLst>
          </p:cNvPr>
          <p:cNvSpPr>
            <a:spLocks noGrp="1"/>
          </p:cNvSpPr>
          <p:nvPr>
            <p:ph type="body" sz="quarter" idx="14"/>
          </p:nvPr>
        </p:nvSpPr>
        <p:spPr/>
        <p:txBody>
          <a:bodyPr/>
          <a:lstStyle/>
          <a:p>
            <a:r>
              <a:rPr lang="en-US" altLang="en-US" sz="2400" dirty="0">
                <a:ea typeface="ＭＳ Ｐゴシック" panose="020B0600070205080204" pitchFamily="34" charset="-128"/>
              </a:rPr>
              <a:t>Retention of trainees as band 6 pharmacists</a:t>
            </a:r>
            <a:endParaRPr lang="en-GB" sz="2400" dirty="0"/>
          </a:p>
        </p:txBody>
      </p:sp>
    </p:spTree>
    <p:extLst>
      <p:ext uri="{BB962C8B-B14F-4D97-AF65-F5344CB8AC3E}">
        <p14:creationId xmlns:p14="http://schemas.microsoft.com/office/powerpoint/2010/main" val="561473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0" indent="0" defTabSz="914104">
              <a:buNone/>
              <a:defRPr/>
            </a:pPr>
            <a:r>
              <a:rPr lang="en-US" dirty="0" smtClean="0"/>
              <a:t>7 </a:t>
            </a:r>
            <a:r>
              <a:rPr lang="en-US" dirty="0"/>
              <a:t>Foundation Trainee pharmacist places :</a:t>
            </a:r>
          </a:p>
          <a:p>
            <a:pPr marL="0" indent="0" defTabSz="914104">
              <a:buNone/>
              <a:defRPr/>
            </a:pPr>
            <a:endParaRPr lang="en-US" dirty="0"/>
          </a:p>
          <a:p>
            <a:pPr marL="228525" indent="-228525" defTabSz="914104">
              <a:defRPr/>
            </a:pPr>
            <a:r>
              <a:rPr lang="en-US" dirty="0" smtClean="0"/>
              <a:t>5 full hospital places </a:t>
            </a:r>
            <a:endParaRPr lang="en-US" dirty="0"/>
          </a:p>
          <a:p>
            <a:pPr marL="228525" indent="-228525" defTabSz="914104">
              <a:defRPr/>
            </a:pPr>
            <a:r>
              <a:rPr lang="en-US" dirty="0"/>
              <a:t>2</a:t>
            </a:r>
            <a:r>
              <a:rPr lang="en-US" b="1" dirty="0"/>
              <a:t> </a:t>
            </a:r>
            <a:r>
              <a:rPr lang="en-US" dirty="0"/>
              <a:t>split hospital/GP place with 13 weeks in a local GP practice </a:t>
            </a:r>
            <a:endParaRPr lang="en-US" dirty="0" smtClean="0"/>
          </a:p>
          <a:p>
            <a:pPr marL="628566" lvl="1" indent="-228525" defTabSz="914104">
              <a:defRPr/>
            </a:pPr>
            <a:r>
              <a:rPr lang="en-US" dirty="0" smtClean="0"/>
              <a:t>Hailey </a:t>
            </a:r>
            <a:r>
              <a:rPr lang="en-US" dirty="0"/>
              <a:t>View </a:t>
            </a:r>
            <a:r>
              <a:rPr lang="en-US" dirty="0" smtClean="0"/>
              <a:t>Surgery, </a:t>
            </a:r>
            <a:r>
              <a:rPr lang="en-GB" dirty="0" smtClean="0"/>
              <a:t>Hoddesdon</a:t>
            </a:r>
          </a:p>
          <a:p>
            <a:pPr marL="628566" lvl="1" indent="-228525" defTabSz="914104">
              <a:defRPr/>
            </a:pPr>
            <a:r>
              <a:rPr lang="en-GB" dirty="0" err="1" smtClean="0"/>
              <a:t>Stort</a:t>
            </a:r>
            <a:r>
              <a:rPr lang="en-GB" dirty="0" smtClean="0"/>
              <a:t> </a:t>
            </a:r>
            <a:r>
              <a:rPr lang="en-GB" dirty="0"/>
              <a:t>Valley &amp; </a:t>
            </a:r>
            <a:r>
              <a:rPr lang="en-GB" dirty="0" smtClean="0"/>
              <a:t>Villages Locality Group, </a:t>
            </a:r>
            <a:r>
              <a:rPr lang="en-US" dirty="0" smtClean="0"/>
              <a:t>Bishops </a:t>
            </a:r>
            <a:r>
              <a:rPr lang="en-US" dirty="0" err="1" smtClean="0"/>
              <a:t>Stortford</a:t>
            </a:r>
            <a:endParaRPr lang="en-GB" b="1" dirty="0">
              <a:solidFill>
                <a:srgbClr val="FF0000"/>
              </a:solidFill>
            </a:endParaRPr>
          </a:p>
          <a:p>
            <a:pPr marL="228525" indent="-228525" defTabSz="914104">
              <a:defRPr/>
            </a:pPr>
            <a:r>
              <a:rPr lang="en-GB" b="1" dirty="0"/>
              <a:t>Salary - Band 5 - £</a:t>
            </a:r>
            <a:r>
              <a:rPr lang="en-GB" b="1" dirty="0" smtClean="0"/>
              <a:t>25,655 </a:t>
            </a:r>
            <a:endParaRPr lang="en-GB" b="1" dirty="0"/>
          </a:p>
          <a:p>
            <a:endParaRPr lang="en-GB" dirty="0"/>
          </a:p>
          <a:p>
            <a:r>
              <a:rPr lang="en-GB" b="1" dirty="0">
                <a:solidFill>
                  <a:srgbClr val="330072"/>
                </a:solidFill>
              </a:rPr>
              <a:t>Trainees ranked us top out of 21 sites in East of England in a recent survey of hospital training sites (April 2019).</a:t>
            </a:r>
          </a:p>
          <a:p>
            <a:endParaRPr lang="en-GB" b="1" dirty="0">
              <a:solidFill>
                <a:srgbClr val="330072"/>
              </a:solidFill>
            </a:endParaRPr>
          </a:p>
        </p:txBody>
      </p:sp>
      <p:sp>
        <p:nvSpPr>
          <p:cNvPr id="3" name="Text Placeholder 2"/>
          <p:cNvSpPr>
            <a:spLocks noGrp="1"/>
          </p:cNvSpPr>
          <p:nvPr>
            <p:ph type="body" sz="quarter" idx="14"/>
          </p:nvPr>
        </p:nvSpPr>
        <p:spPr/>
        <p:txBody>
          <a:bodyPr/>
          <a:lstStyle/>
          <a:p>
            <a:r>
              <a:rPr lang="en-US" sz="2400" dirty="0"/>
              <a:t>Foundation Trainee Pharmacists Places</a:t>
            </a:r>
            <a:endParaRPr lang="en-GB" sz="2400" dirty="0"/>
          </a:p>
        </p:txBody>
      </p:sp>
    </p:spTree>
    <p:extLst>
      <p:ext uri="{BB962C8B-B14F-4D97-AF65-F5344CB8AC3E}">
        <p14:creationId xmlns:p14="http://schemas.microsoft.com/office/powerpoint/2010/main" val="4252924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4929660"/>
              </p:ext>
            </p:extLst>
          </p:nvPr>
        </p:nvGraphicFramePr>
        <p:xfrm>
          <a:off x="911446" y="1556792"/>
          <a:ext cx="10441151"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a:extLst>
              <a:ext uri="{FF2B5EF4-FFF2-40B4-BE49-F238E27FC236}">
                <a16:creationId xmlns:a16="http://schemas.microsoft.com/office/drawing/2014/main" xmlns="" id="{CFE5CB8E-0D5C-4843-929A-96E07D08264E}"/>
              </a:ext>
            </a:extLst>
          </p:cNvPr>
          <p:cNvSpPr>
            <a:spLocks noGrp="1"/>
          </p:cNvSpPr>
          <p:nvPr>
            <p:ph type="body" sz="quarter" idx="14"/>
          </p:nvPr>
        </p:nvSpPr>
        <p:spPr/>
        <p:txBody>
          <a:bodyPr/>
          <a:lstStyle/>
          <a:p>
            <a:r>
              <a:rPr lang="en-GB" altLang="en-US" dirty="0">
                <a:ea typeface="ＭＳ Ｐゴシック" panose="020B0600070205080204" pitchFamily="34" charset="-128"/>
              </a:rPr>
              <a:t>Oriel Recruitment </a:t>
            </a:r>
            <a:r>
              <a:rPr lang="en-GB" altLang="en-US" dirty="0" smtClean="0">
                <a:ea typeface="ＭＳ Ｐゴシック" panose="020B0600070205080204" pitchFamily="34" charset="-128"/>
              </a:rPr>
              <a:t>Key Dates</a:t>
            </a:r>
            <a:endParaRPr lang="en-GB" dirty="0"/>
          </a:p>
        </p:txBody>
      </p:sp>
    </p:spTree>
    <p:extLst>
      <p:ext uri="{BB962C8B-B14F-4D97-AF65-F5344CB8AC3E}">
        <p14:creationId xmlns:p14="http://schemas.microsoft.com/office/powerpoint/2010/main" val="2971343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97E964B-7CF7-4036-AB05-B193BDBEF504}"/>
              </a:ext>
            </a:extLst>
          </p:cNvPr>
          <p:cNvSpPr>
            <a:spLocks noGrp="1"/>
          </p:cNvSpPr>
          <p:nvPr>
            <p:ph type="body" sz="quarter" idx="13"/>
          </p:nvPr>
        </p:nvSpPr>
        <p:spPr/>
        <p:txBody>
          <a:bodyPr/>
          <a:lstStyle/>
          <a:p>
            <a:endParaRPr lang="en-GB" dirty="0"/>
          </a:p>
          <a:p>
            <a:r>
              <a:rPr lang="en-GB" dirty="0"/>
              <a:t>For further information or to arrange a visit please contact</a:t>
            </a:r>
          </a:p>
          <a:p>
            <a:endParaRPr lang="en-GB" dirty="0"/>
          </a:p>
          <a:p>
            <a:pPr marL="457189" lvl="1" indent="0">
              <a:buNone/>
            </a:pPr>
            <a:r>
              <a:rPr lang="en-GB" dirty="0"/>
              <a:t>Surinder Bhatia via email </a:t>
            </a:r>
            <a:r>
              <a:rPr lang="en-GB" dirty="0">
                <a:hlinkClick r:id="rId2"/>
              </a:rPr>
              <a:t>surinder.bhatia@nhs.net</a:t>
            </a:r>
            <a:r>
              <a:rPr lang="en-GB" dirty="0"/>
              <a:t> or</a:t>
            </a:r>
          </a:p>
          <a:p>
            <a:pPr marL="457189" lvl="1" indent="0">
              <a:buNone/>
            </a:pPr>
            <a:r>
              <a:rPr lang="en-GB" dirty="0"/>
              <a:t>Rachel Holland via email </a:t>
            </a:r>
            <a:r>
              <a:rPr lang="en-GB" dirty="0">
                <a:hlinkClick r:id="rId3"/>
              </a:rPr>
              <a:t>rachel.holland2@nhs.net</a:t>
            </a:r>
            <a:r>
              <a:rPr lang="en-GB" dirty="0"/>
              <a:t> </a:t>
            </a:r>
            <a:endParaRPr lang="en-GB" dirty="0" smtClean="0"/>
          </a:p>
          <a:p>
            <a:pPr marL="457189" lvl="1" indent="0">
              <a:buNone/>
            </a:pPr>
            <a:endParaRPr lang="en-GB" dirty="0"/>
          </a:p>
          <a:p>
            <a:pPr marL="400048" indent="-342900"/>
            <a:r>
              <a:rPr lang="en-GB" dirty="0"/>
              <a:t>Trust website </a:t>
            </a:r>
            <a:r>
              <a:rPr lang="en-GB" dirty="0">
                <a:hlinkClick r:id="rId4"/>
              </a:rPr>
              <a:t>https://www.enherts-tr.nhs.uk/services/pharmacy</a:t>
            </a:r>
            <a:r>
              <a:rPr lang="en-GB" dirty="0" smtClean="0">
                <a:hlinkClick r:id="rId4"/>
              </a:rPr>
              <a:t>/</a:t>
            </a:r>
            <a:r>
              <a:rPr lang="en-GB" dirty="0" smtClean="0"/>
              <a:t> for more information</a:t>
            </a:r>
          </a:p>
          <a:p>
            <a:pPr marL="400048" indent="-342900"/>
            <a:endParaRPr lang="en-GB" dirty="0"/>
          </a:p>
          <a:p>
            <a:pPr marL="400048" indent="-342900"/>
            <a:r>
              <a:rPr lang="en-GB" dirty="0" smtClean="0"/>
              <a:t>Twitter @</a:t>
            </a:r>
            <a:r>
              <a:rPr lang="en-GB" dirty="0" err="1" smtClean="0"/>
              <a:t>pharmacyENHT</a:t>
            </a:r>
            <a:r>
              <a:rPr lang="en-GB" dirty="0" smtClean="0"/>
              <a:t> for Trust news and events</a:t>
            </a:r>
          </a:p>
          <a:p>
            <a:pPr marL="457189" lvl="1" indent="0">
              <a:buNone/>
            </a:pPr>
            <a:endParaRPr lang="en-GB" dirty="0"/>
          </a:p>
        </p:txBody>
      </p:sp>
      <p:sp>
        <p:nvSpPr>
          <p:cNvPr id="3" name="Text Placeholder 2">
            <a:extLst>
              <a:ext uri="{FF2B5EF4-FFF2-40B4-BE49-F238E27FC236}">
                <a16:creationId xmlns:a16="http://schemas.microsoft.com/office/drawing/2014/main" xmlns="" id="{EB1698B3-6716-4FD0-B7D4-A8BF012BDA5D}"/>
              </a:ext>
            </a:extLst>
          </p:cNvPr>
          <p:cNvSpPr>
            <a:spLocks noGrp="1"/>
          </p:cNvSpPr>
          <p:nvPr>
            <p:ph type="body" sz="quarter" idx="14"/>
          </p:nvPr>
        </p:nvSpPr>
        <p:spPr/>
        <p:txBody>
          <a:bodyPr/>
          <a:lstStyle/>
          <a:p>
            <a:r>
              <a:rPr lang="en-GB" dirty="0"/>
              <a:t>Contact Information</a:t>
            </a:r>
          </a:p>
        </p:txBody>
      </p:sp>
    </p:spTree>
    <p:extLst>
      <p:ext uri="{BB962C8B-B14F-4D97-AF65-F5344CB8AC3E}">
        <p14:creationId xmlns:p14="http://schemas.microsoft.com/office/powerpoint/2010/main" val="2494220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902" y="324655"/>
            <a:ext cx="10298623" cy="944145"/>
          </a:xfrm>
        </p:spPr>
        <p:txBody>
          <a:bodyPr>
            <a:normAutofit fontScale="90000"/>
          </a:bodyPr>
          <a:lstStyle/>
          <a:p>
            <a:pPr defTabSz="914377">
              <a:spcBef>
                <a:spcPct val="20000"/>
              </a:spcBef>
            </a:pPr>
            <a:r>
              <a:rPr lang="en-GB" sz="4000" b="1" dirty="0" smtClean="0">
                <a:solidFill>
                  <a:srgbClr val="330072"/>
                </a:solidFill>
                <a:latin typeface="+mn-lt"/>
                <a:ea typeface="+mn-ea"/>
                <a:cs typeface="+mn-cs"/>
              </a:rPr>
              <a:t/>
            </a:r>
            <a:br>
              <a:rPr lang="en-GB" sz="4000" b="1" dirty="0" smtClean="0">
                <a:solidFill>
                  <a:srgbClr val="330072"/>
                </a:solidFill>
                <a:latin typeface="+mn-lt"/>
                <a:ea typeface="+mn-ea"/>
                <a:cs typeface="+mn-cs"/>
              </a:rPr>
            </a:br>
            <a:r>
              <a:rPr lang="en-GB" sz="4000" b="1" dirty="0" smtClean="0">
                <a:solidFill>
                  <a:srgbClr val="330072"/>
                </a:solidFill>
                <a:latin typeface="+mn-lt"/>
                <a:ea typeface="+mn-ea"/>
                <a:cs typeface="+mn-cs"/>
              </a:rPr>
              <a:t>Where </a:t>
            </a:r>
            <a:r>
              <a:rPr lang="en-GB" sz="4000" b="1" dirty="0">
                <a:solidFill>
                  <a:srgbClr val="330072"/>
                </a:solidFill>
                <a:latin typeface="+mn-lt"/>
                <a:ea typeface="+mn-ea"/>
                <a:cs typeface="+mn-cs"/>
              </a:rPr>
              <a:t>are we ?</a:t>
            </a:r>
            <a:br>
              <a:rPr lang="en-GB" sz="4000" b="1" dirty="0">
                <a:solidFill>
                  <a:srgbClr val="330072"/>
                </a:solidFill>
                <a:latin typeface="+mn-lt"/>
                <a:ea typeface="+mn-ea"/>
                <a:cs typeface="+mn-cs"/>
              </a:rPr>
            </a:br>
            <a:endParaRPr lang="en-GB" sz="4000" b="1" dirty="0">
              <a:solidFill>
                <a:srgbClr val="330072"/>
              </a:solidFill>
              <a:latin typeface="+mn-lt"/>
              <a:ea typeface="+mn-ea"/>
              <a:cs typeface="+mn-cs"/>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35197" y="1250892"/>
            <a:ext cx="4339808" cy="3339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913" y="1268760"/>
            <a:ext cx="3215713"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descr="Great Northern Train Tickets | Route Map &amp; Destinations | Trainl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7169" y="1340768"/>
            <a:ext cx="3355361" cy="22322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5889" y="4797157"/>
            <a:ext cx="11486616" cy="1569658"/>
          </a:xfrm>
          <a:prstGeom prst="rect">
            <a:avLst/>
          </a:prstGeom>
          <a:solidFill>
            <a:srgbClr val="79DCFF"/>
          </a:solidFill>
        </p:spPr>
        <p:style>
          <a:lnRef idx="2">
            <a:schemeClr val="accent5">
              <a:shade val="50000"/>
            </a:schemeClr>
          </a:lnRef>
          <a:fillRef idx="1">
            <a:schemeClr val="accent5"/>
          </a:fillRef>
          <a:effectRef idx="0">
            <a:schemeClr val="accent5"/>
          </a:effectRef>
          <a:fontRef idx="minor">
            <a:schemeClr val="lt1"/>
          </a:fontRef>
        </p:style>
        <p:txBody>
          <a:bodyPr wrap="square" lIns="91438" tIns="45719" rIns="91438" bIns="45719" rtlCol="0">
            <a:spAutoFit/>
          </a:bodyPr>
          <a:lstStyle/>
          <a:p>
            <a:r>
              <a:rPr lang="en-GB" sz="2000" b="1" dirty="0">
                <a:solidFill>
                  <a:schemeClr val="tx1"/>
                </a:solidFill>
                <a:latin typeface="Arial" panose="020B0604020202020204" pitchFamily="34" charset="0"/>
                <a:cs typeface="Arial" panose="020B0604020202020204" pitchFamily="34" charset="0"/>
              </a:rPr>
              <a:t>Stevenage</a:t>
            </a:r>
            <a:r>
              <a:rPr lang="en-GB" dirty="0" smtClean="0">
                <a:solidFill>
                  <a:schemeClr val="tx1"/>
                </a:solidFill>
                <a:latin typeface="Arial" panose="020B0604020202020204" pitchFamily="34" charset="0"/>
                <a:cs typeface="Arial" panose="020B0604020202020204" pitchFamily="34" charset="0"/>
              </a:rPr>
              <a:t> </a:t>
            </a:r>
          </a:p>
          <a:p>
            <a:r>
              <a:rPr lang="en-GB" dirty="0">
                <a:solidFill>
                  <a:schemeClr val="tx1"/>
                </a:solidFill>
                <a:latin typeface="Arial" panose="020B0604020202020204" pitchFamily="34" charset="0"/>
                <a:cs typeface="Arial" panose="020B0604020202020204" pitchFamily="34" charset="0"/>
              </a:rPr>
              <a:t>Semi rural location close to Stevenage town centre.</a:t>
            </a:r>
          </a:p>
          <a:p>
            <a:r>
              <a:rPr lang="en-GB" dirty="0">
                <a:solidFill>
                  <a:schemeClr val="tx1"/>
                </a:solidFill>
                <a:latin typeface="Arial" panose="020B0604020202020204" pitchFamily="34" charset="0"/>
                <a:cs typeface="Arial" panose="020B0604020202020204" pitchFamily="34" charset="0"/>
              </a:rPr>
              <a:t>Close to historic towns – St Albans, Hitchin and Hertford</a:t>
            </a:r>
          </a:p>
          <a:p>
            <a:r>
              <a:rPr lang="en-GB" dirty="0" smtClean="0">
                <a:solidFill>
                  <a:schemeClr val="tx1"/>
                </a:solidFill>
                <a:latin typeface="Arial" panose="020B0604020202020204" pitchFamily="34" charset="0"/>
                <a:cs typeface="Arial" panose="020B0604020202020204" pitchFamily="34" charset="0"/>
              </a:rPr>
              <a:t>20 Minutes </a:t>
            </a:r>
            <a:r>
              <a:rPr lang="en-GB" dirty="0">
                <a:solidFill>
                  <a:schemeClr val="tx1"/>
                </a:solidFill>
                <a:latin typeface="Arial" panose="020B0604020202020204" pitchFamily="34" charset="0"/>
                <a:cs typeface="Arial" panose="020B0604020202020204" pitchFamily="34" charset="0"/>
              </a:rPr>
              <a:t>from central </a:t>
            </a:r>
            <a:r>
              <a:rPr lang="en-GB" dirty="0" smtClean="0">
                <a:solidFill>
                  <a:schemeClr val="tx1"/>
                </a:solidFill>
                <a:latin typeface="Arial" panose="020B0604020202020204" pitchFamily="34" charset="0"/>
                <a:cs typeface="Arial" panose="020B0604020202020204" pitchFamily="34" charset="0"/>
              </a:rPr>
              <a:t>London, regular trains to Kings Cross and St Pancras</a:t>
            </a:r>
            <a:endParaRPr lang="en-GB" dirty="0">
              <a:solidFill>
                <a:schemeClr val="tx1"/>
              </a:solidFill>
              <a:latin typeface="Arial" panose="020B0604020202020204" pitchFamily="34" charset="0"/>
              <a:cs typeface="Arial" panose="020B0604020202020204" pitchFamily="34" charset="0"/>
            </a:endParaRPr>
          </a:p>
          <a:p>
            <a:r>
              <a:rPr lang="en-GB" dirty="0">
                <a:solidFill>
                  <a:schemeClr val="tx1"/>
                </a:solidFill>
                <a:latin typeface="Arial" panose="020B0604020202020204" pitchFamily="34" charset="0"/>
                <a:cs typeface="Arial" panose="020B0604020202020204" pitchFamily="34" charset="0"/>
              </a:rPr>
              <a:t>Easy access to London, </a:t>
            </a:r>
            <a:r>
              <a:rPr lang="en-GB" dirty="0" smtClean="0">
                <a:solidFill>
                  <a:schemeClr val="tx1"/>
                </a:solidFill>
                <a:latin typeface="Arial" panose="020B0604020202020204" pitchFamily="34" charset="0"/>
                <a:cs typeface="Arial" panose="020B0604020202020204" pitchFamily="34" charset="0"/>
              </a:rPr>
              <a:t>Cambridge, Oxford and  </a:t>
            </a:r>
            <a:r>
              <a:rPr lang="en-GB" dirty="0">
                <a:solidFill>
                  <a:schemeClr val="tx1"/>
                </a:solidFill>
                <a:latin typeface="Arial" panose="020B0604020202020204" pitchFamily="34" charset="0"/>
                <a:cs typeface="Arial" panose="020B0604020202020204" pitchFamily="34" charset="0"/>
              </a:rPr>
              <a:t>M1, M25 and </a:t>
            </a:r>
            <a:r>
              <a:rPr lang="en-GB" dirty="0" smtClean="0">
                <a:solidFill>
                  <a:schemeClr val="tx1"/>
                </a:solidFill>
                <a:latin typeface="Arial" panose="020B0604020202020204" pitchFamily="34" charset="0"/>
                <a:cs typeface="Arial" panose="020B0604020202020204" pitchFamily="34" charset="0"/>
              </a:rPr>
              <a:t>M11</a:t>
            </a:r>
            <a:endParaRPr lang="en-GB" dirty="0">
              <a:solidFill>
                <a:schemeClr val="tx1"/>
              </a:solidFill>
              <a:latin typeface="Arial" panose="020B0604020202020204" pitchFamily="34" charset="0"/>
              <a:cs typeface="Arial" panose="020B0604020202020204" pitchFamily="34" charset="0"/>
            </a:endParaRPr>
          </a:p>
        </p:txBody>
      </p:sp>
      <p:sp>
        <p:nvSpPr>
          <p:cNvPr id="8" name="Oval 7"/>
          <p:cNvSpPr/>
          <p:nvPr/>
        </p:nvSpPr>
        <p:spPr>
          <a:xfrm>
            <a:off x="6023998" y="1628800"/>
            <a:ext cx="432161" cy="2160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a:solidFill>
                <a:prstClr val="white"/>
              </a:solidFill>
            </a:endParaRPr>
          </a:p>
        </p:txBody>
      </p:sp>
      <p:sp>
        <p:nvSpPr>
          <p:cNvPr id="6" name="TextBox 5"/>
          <p:cNvSpPr txBox="1"/>
          <p:nvPr/>
        </p:nvSpPr>
        <p:spPr>
          <a:xfrm>
            <a:off x="1918461" y="2456903"/>
            <a:ext cx="1512563" cy="369330"/>
          </a:xfrm>
          <a:prstGeom prst="rect">
            <a:avLst/>
          </a:prstGeom>
          <a:noFill/>
        </p:spPr>
        <p:txBody>
          <a:bodyPr wrap="square" lIns="91438" tIns="45719" rIns="91438" bIns="45719" rtlCol="0">
            <a:spAutoFit/>
          </a:bodyPr>
          <a:lstStyle/>
          <a:p>
            <a:r>
              <a:rPr lang="en-GB" sz="1800" b="1" dirty="0" smtClean="0">
                <a:solidFill>
                  <a:prstClr val="black"/>
                </a:solidFill>
              </a:rPr>
              <a:t>Hertfordshire</a:t>
            </a:r>
            <a:endParaRPr lang="en-GB" sz="1800" b="1" dirty="0">
              <a:solidFill>
                <a:prstClr val="black"/>
              </a:solidFill>
            </a:endParaRPr>
          </a:p>
        </p:txBody>
      </p:sp>
    </p:spTree>
    <p:extLst>
      <p:ext uri="{BB962C8B-B14F-4D97-AF65-F5344CB8AC3E}">
        <p14:creationId xmlns:p14="http://schemas.microsoft.com/office/powerpoint/2010/main" val="294925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4225" y="188681"/>
            <a:ext cx="11411888" cy="1008111"/>
          </a:xfrm>
        </p:spPr>
        <p:txBody>
          <a:bodyPr>
            <a:normAutofit fontScale="90000"/>
          </a:bodyPr>
          <a:lstStyle/>
          <a:p>
            <a:pPr lvl="0"/>
            <a:r>
              <a:rPr lang="en-US" sz="4000" b="1" dirty="0">
                <a:solidFill>
                  <a:srgbClr val="330072"/>
                </a:solidFill>
                <a:latin typeface="+mn-lt"/>
                <a:ea typeface="+mn-ea"/>
                <a:cs typeface="+mn-cs"/>
              </a:rPr>
              <a:t>East &amp; North Hertfordshire NHS Trust - Lister Hospital</a:t>
            </a:r>
            <a:r>
              <a:rPr lang="en-US" sz="4400" dirty="0"/>
              <a:t/>
            </a:r>
            <a:br>
              <a:rPr lang="en-US" sz="4400" dirty="0"/>
            </a:br>
            <a:endParaRPr lang="en-US" dirty="0"/>
          </a:p>
        </p:txBody>
      </p:sp>
      <p:sp>
        <p:nvSpPr>
          <p:cNvPr id="14" name="Content Placeholder 13"/>
          <p:cNvSpPr>
            <a:spLocks noGrp="1"/>
          </p:cNvSpPr>
          <p:nvPr>
            <p:ph sz="half" idx="1"/>
          </p:nvPr>
        </p:nvSpPr>
        <p:spPr>
          <a:xfrm>
            <a:off x="333869" y="1196752"/>
            <a:ext cx="4249579" cy="5472608"/>
          </a:xfrm>
        </p:spPr>
        <p:txBody>
          <a:bodyPr>
            <a:normAutofit/>
          </a:bodyPr>
          <a:lstStyle/>
          <a:p>
            <a:endParaRPr lang="en-US" dirty="0"/>
          </a:p>
          <a:p>
            <a:endParaRPr lang="en-US" dirty="0"/>
          </a:p>
          <a:p>
            <a:endParaRPr lang="en-US" dirty="0"/>
          </a:p>
          <a:p>
            <a:pPr marL="0" indent="0">
              <a:buNone/>
            </a:pPr>
            <a:endParaRPr lang="en-US" dirty="0"/>
          </a:p>
          <a:p>
            <a:pPr marL="0" indent="0">
              <a:buNone/>
            </a:pPr>
            <a:endParaRPr lang="en-US" dirty="0"/>
          </a:p>
          <a:p>
            <a:pPr marL="0" indent="0">
              <a:buNone/>
            </a:pPr>
            <a:r>
              <a:rPr lang="en-US" sz="2000" dirty="0">
                <a:latin typeface="Arial" panose="020B0604020202020204" pitchFamily="34" charset="0"/>
                <a:cs typeface="Arial" panose="020B0604020202020204" pitchFamily="34" charset="0"/>
              </a:rPr>
              <a:t>730 bed Acute Trust</a:t>
            </a:r>
          </a:p>
          <a:p>
            <a:pPr marL="0" indent="0">
              <a:buNone/>
            </a:pPr>
            <a:r>
              <a:rPr lang="en-US" sz="2000" dirty="0">
                <a:latin typeface="Arial" panose="020B0604020202020204" pitchFamily="34" charset="0"/>
                <a:cs typeface="Arial" panose="020B0604020202020204" pitchFamily="34" charset="0"/>
              </a:rPr>
              <a:t>Renal specialist centre </a:t>
            </a:r>
            <a:r>
              <a:rPr lang="en-US" sz="2000" dirty="0" smtClean="0">
                <a:latin typeface="Arial" panose="020B0604020202020204" pitchFamily="34" charset="0"/>
                <a:cs typeface="Arial" panose="020B0604020202020204" pitchFamily="34" charset="0"/>
              </a:rPr>
              <a:t>&amp; dialysis </a:t>
            </a:r>
            <a:r>
              <a:rPr lang="en-US" sz="2000" dirty="0">
                <a:latin typeface="Arial" panose="020B0604020202020204" pitchFamily="34" charset="0"/>
                <a:cs typeface="Arial" panose="020B0604020202020204" pitchFamily="34" charset="0"/>
              </a:rPr>
              <a:t>unit</a:t>
            </a:r>
          </a:p>
          <a:p>
            <a:pPr marL="0" indent="0">
              <a:buNone/>
            </a:pPr>
            <a:r>
              <a:rPr lang="en-US" sz="2000" dirty="0">
                <a:latin typeface="Arial" panose="020B0604020202020204" pitchFamily="34" charset="0"/>
                <a:cs typeface="Arial" panose="020B0604020202020204" pitchFamily="34" charset="0"/>
              </a:rPr>
              <a:t>Urology – robotic surgery</a:t>
            </a:r>
          </a:p>
          <a:p>
            <a:pPr marL="0" indent="0">
              <a:buNone/>
            </a:pPr>
            <a:r>
              <a:rPr lang="en-US" sz="2000" dirty="0">
                <a:latin typeface="Arial" panose="020B0604020202020204" pitchFamily="34" charset="0"/>
                <a:cs typeface="Arial" panose="020B0604020202020204" pitchFamily="34" charset="0"/>
              </a:rPr>
              <a:t>160 pharmacy staff</a:t>
            </a:r>
          </a:p>
          <a:p>
            <a:pPr marL="0" indent="0">
              <a:buNone/>
            </a:pPr>
            <a:r>
              <a:rPr lang="en-US" sz="2000" dirty="0">
                <a:latin typeface="Arial" panose="020B0604020202020204" pitchFamily="34" charset="0"/>
                <a:cs typeface="Arial" panose="020B0604020202020204" pitchFamily="34" charset="0"/>
              </a:rPr>
              <a:t>60 Pharmacists</a:t>
            </a:r>
          </a:p>
          <a:p>
            <a:pPr marL="0" indent="0">
              <a:buNone/>
            </a:pPr>
            <a:endParaRPr lang="en-US" dirty="0"/>
          </a:p>
        </p:txBody>
      </p:sp>
      <p:pic>
        <p:nvPicPr>
          <p:cNvPr id="5" name="Picture 4" descr="Image result for lister hospital stevenage">
            <a:extLst>
              <a:ext uri="{FF2B5EF4-FFF2-40B4-BE49-F238E27FC236}">
                <a16:creationId xmlns="" xmlns:a16="http://schemas.microsoft.com/office/drawing/2014/main" id="{17215C7E-E837-490B-B6CA-5C643585A23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74250" y="980769"/>
            <a:ext cx="3745391" cy="2580985"/>
          </a:xfrm>
          <a:prstGeom prst="rect">
            <a:avLst/>
          </a:prstGeom>
          <a:noFill/>
          <a:ln>
            <a:noFill/>
          </a:ln>
        </p:spPr>
      </p:pic>
      <p:sp>
        <p:nvSpPr>
          <p:cNvPr id="3" name="AutoShape 2" descr="Image result for mount vernon hospital">
            <a:extLst>
              <a:ext uri="{FF2B5EF4-FFF2-40B4-BE49-F238E27FC236}">
                <a16:creationId xmlns="" xmlns:a16="http://schemas.microsoft.com/office/drawing/2014/main" id="{D610C9B7-3B15-4A6D-AFF3-434ED43A2FC6}"/>
              </a:ext>
            </a:extLst>
          </p:cNvPr>
          <p:cNvSpPr>
            <a:spLocks noChangeAspect="1" noChangeArrowheads="1"/>
          </p:cNvSpPr>
          <p:nvPr/>
        </p:nvSpPr>
        <p:spPr bwMode="auto">
          <a:xfrm>
            <a:off x="5791134" y="3256913"/>
            <a:ext cx="304879"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4" name="Picture 3">
            <a:extLst>
              <a:ext uri="{FF2B5EF4-FFF2-40B4-BE49-F238E27FC236}">
                <a16:creationId xmlns="" xmlns:a16="http://schemas.microsoft.com/office/drawing/2014/main" id="{3FDE99AB-1977-4929-BC75-52CFD3A28D16}"/>
              </a:ext>
            </a:extLst>
          </p:cNvPr>
          <p:cNvPicPr>
            <a:picLocks noChangeAspect="1"/>
          </p:cNvPicPr>
          <p:nvPr/>
        </p:nvPicPr>
        <p:blipFill>
          <a:blip r:embed="rId4"/>
          <a:stretch>
            <a:fillRect/>
          </a:stretch>
        </p:blipFill>
        <p:spPr>
          <a:xfrm>
            <a:off x="4346350" y="980728"/>
            <a:ext cx="3194447" cy="5112568"/>
          </a:xfrm>
          <a:prstGeom prst="rect">
            <a:avLst/>
          </a:prstGeom>
        </p:spPr>
        <p:style>
          <a:lnRef idx="2">
            <a:schemeClr val="accent3"/>
          </a:lnRef>
          <a:fillRef idx="1">
            <a:schemeClr val="lt1"/>
          </a:fillRef>
          <a:effectRef idx="0">
            <a:schemeClr val="accent3"/>
          </a:effectRef>
          <a:fontRef idx="minor">
            <a:schemeClr val="dk1"/>
          </a:fontRef>
        </p:style>
      </p:pic>
      <p:sp>
        <p:nvSpPr>
          <p:cNvPr id="10" name="Content Placeholder 9"/>
          <p:cNvSpPr>
            <a:spLocks noGrp="1"/>
          </p:cNvSpPr>
          <p:nvPr>
            <p:ph sz="half" idx="2"/>
          </p:nvPr>
        </p:nvSpPr>
        <p:spPr>
          <a:xfrm>
            <a:off x="7680588" y="980728"/>
            <a:ext cx="4321605" cy="5616624"/>
          </a:xfrm>
          <a:solidFill>
            <a:srgbClr val="8FE2FF"/>
          </a:solidFill>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US" sz="2400" dirty="0" smtClean="0">
                <a:solidFill>
                  <a:schemeClr val="tx1"/>
                </a:solidFill>
                <a:latin typeface="Arial" panose="020B0604020202020204" pitchFamily="34" charset="0"/>
                <a:cs typeface="Arial" panose="020B0604020202020204" pitchFamily="34" charset="0"/>
              </a:rPr>
              <a:t>Hertfordshire &amp; West Essex Integrated Care System </a:t>
            </a:r>
            <a:r>
              <a:rPr lang="en-US" sz="2000" dirty="0" smtClean="0">
                <a:solidFill>
                  <a:schemeClr val="tx1"/>
                </a:solidFill>
                <a:latin typeface="Arial" panose="020B0604020202020204" pitchFamily="34" charset="0"/>
                <a:cs typeface="Arial" panose="020B0604020202020204" pitchFamily="34" charset="0"/>
              </a:rPr>
              <a:t>(ICS)</a:t>
            </a:r>
          </a:p>
          <a:p>
            <a:pPr lvl="1"/>
            <a:r>
              <a:rPr lang="en-US" sz="2000" dirty="0" smtClean="0">
                <a:solidFill>
                  <a:schemeClr val="tx1"/>
                </a:solidFill>
                <a:latin typeface="Arial" panose="020B0604020202020204" pitchFamily="34" charset="0"/>
                <a:cs typeface="Arial" panose="020B0604020202020204" pitchFamily="34" charset="0"/>
              </a:rPr>
              <a:t>Lister Hospital</a:t>
            </a:r>
          </a:p>
          <a:p>
            <a:pPr lvl="1"/>
            <a:r>
              <a:rPr lang="en-US" sz="2000" dirty="0" smtClean="0">
                <a:solidFill>
                  <a:schemeClr val="tx1"/>
                </a:solidFill>
                <a:latin typeface="Arial" panose="020B0604020202020204" pitchFamily="34" charset="0"/>
                <a:cs typeface="Arial" panose="020B0604020202020204" pitchFamily="34" charset="0"/>
              </a:rPr>
              <a:t>Princess Alexander Hospital</a:t>
            </a:r>
          </a:p>
          <a:p>
            <a:pPr lvl="1"/>
            <a:r>
              <a:rPr lang="en-US" sz="2000" dirty="0" smtClean="0">
                <a:solidFill>
                  <a:schemeClr val="tx1"/>
                </a:solidFill>
                <a:latin typeface="Arial" panose="020B0604020202020204" pitchFamily="34" charset="0"/>
                <a:cs typeface="Arial" panose="020B0604020202020204" pitchFamily="34" charset="0"/>
              </a:rPr>
              <a:t>Watford General Hospital</a:t>
            </a:r>
          </a:p>
          <a:p>
            <a:pPr lvl="1"/>
            <a:r>
              <a:rPr lang="en-US" sz="2000" dirty="0" smtClean="0">
                <a:solidFill>
                  <a:schemeClr val="tx1"/>
                </a:solidFill>
                <a:latin typeface="Arial" panose="020B0604020202020204" pitchFamily="34" charset="0"/>
                <a:cs typeface="Arial" panose="020B0604020202020204" pitchFamily="34" charset="0"/>
              </a:rPr>
              <a:t>All PCN’s </a:t>
            </a:r>
          </a:p>
          <a:p>
            <a:pPr lvl="1"/>
            <a:r>
              <a:rPr lang="en-US" sz="2000" dirty="0" smtClean="0">
                <a:solidFill>
                  <a:schemeClr val="tx1"/>
                </a:solidFill>
                <a:latin typeface="Arial" panose="020B0604020202020204" pitchFamily="34" charset="0"/>
                <a:cs typeface="Arial" panose="020B0604020202020204" pitchFamily="34" charset="0"/>
              </a:rPr>
              <a:t>Community Trusts</a:t>
            </a:r>
          </a:p>
          <a:p>
            <a:pPr lvl="1"/>
            <a:r>
              <a:rPr lang="en-US" sz="2000" dirty="0" smtClean="0">
                <a:solidFill>
                  <a:schemeClr val="tx1"/>
                </a:solidFill>
                <a:latin typeface="Arial" panose="020B0604020202020204" pitchFamily="34" charset="0"/>
                <a:cs typeface="Arial" panose="020B0604020202020204" pitchFamily="34" charset="0"/>
              </a:rPr>
              <a:t>Mental Health Trusts</a:t>
            </a:r>
          </a:p>
          <a:p>
            <a:pPr lvl="1"/>
            <a:endParaRPr lang="en-US" sz="2000" dirty="0">
              <a:latin typeface="Arial" panose="020B0604020202020204" pitchFamily="34" charset="0"/>
              <a:cs typeface="Arial" panose="020B0604020202020204" pitchFamily="34" charset="0"/>
            </a:endParaRPr>
          </a:p>
          <a:p>
            <a:r>
              <a:rPr lang="en-US" sz="2400" b="1" dirty="0" smtClean="0">
                <a:solidFill>
                  <a:schemeClr val="tx1"/>
                </a:solidFill>
                <a:latin typeface="Arial" panose="020B0604020202020204" pitchFamily="34" charset="0"/>
                <a:cs typeface="Arial" panose="020B0604020202020204" pitchFamily="34" charset="0"/>
              </a:rPr>
              <a:t>FUN FACTS</a:t>
            </a:r>
          </a:p>
          <a:p>
            <a:pPr lvl="1"/>
            <a:r>
              <a:rPr lang="en-US" sz="2000" dirty="0" smtClean="0">
                <a:solidFill>
                  <a:schemeClr val="tx1"/>
                </a:solidFill>
                <a:latin typeface="Arial" panose="020B0604020202020204" pitchFamily="34" charset="0"/>
                <a:cs typeface="Arial" panose="020B0604020202020204" pitchFamily="34" charset="0"/>
              </a:rPr>
              <a:t>Named after Joseph Lister</a:t>
            </a:r>
          </a:p>
          <a:p>
            <a:pPr lvl="1"/>
            <a:r>
              <a:rPr lang="en-US" sz="2000" dirty="0" smtClean="0">
                <a:solidFill>
                  <a:schemeClr val="tx1"/>
                </a:solidFill>
                <a:latin typeface="Arial" panose="020B0604020202020204" pitchFamily="34" charset="0"/>
                <a:cs typeface="Arial" panose="020B0604020202020204" pitchFamily="34" charset="0"/>
              </a:rPr>
              <a:t>Pioneer of antiseptics in surgery</a:t>
            </a:r>
          </a:p>
          <a:p>
            <a:pPr lvl="1"/>
            <a:r>
              <a:rPr lang="en-US" sz="2000" dirty="0" smtClean="0">
                <a:solidFill>
                  <a:schemeClr val="tx1"/>
                </a:solidFill>
                <a:latin typeface="Arial" panose="020B0604020202020204" pitchFamily="34" charset="0"/>
                <a:cs typeface="Arial" panose="020B0604020202020204" pitchFamily="34" charset="0"/>
              </a:rPr>
              <a:t>Listerine mouthwash </a:t>
            </a:r>
          </a:p>
          <a:p>
            <a:pPr lvl="1"/>
            <a:r>
              <a:rPr lang="en-US" sz="2000" dirty="0" smtClean="0">
                <a:solidFill>
                  <a:schemeClr val="tx1"/>
                </a:solidFill>
                <a:latin typeface="Arial" panose="020B0604020202020204" pitchFamily="34" charset="0"/>
                <a:cs typeface="Arial" panose="020B0604020202020204" pitchFamily="34" charset="0"/>
              </a:rPr>
              <a:t>Listeria genus </a:t>
            </a:r>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520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1" y="365127"/>
            <a:ext cx="10515600" cy="975642"/>
          </a:xfrm>
        </p:spPr>
        <p:txBody>
          <a:bodyPr>
            <a:noAutofit/>
          </a:bodyPr>
          <a:lstStyle/>
          <a:p>
            <a:r>
              <a:rPr lang="en-US" sz="3600" b="1" dirty="0">
                <a:solidFill>
                  <a:srgbClr val="330072"/>
                </a:solidFill>
                <a:latin typeface="+mn-lt"/>
                <a:ea typeface="+mn-ea"/>
                <a:cs typeface="+mn-cs"/>
              </a:rPr>
              <a:t>Pharmacy Department – 160 </a:t>
            </a:r>
            <a:r>
              <a:rPr lang="en-US" sz="3600" b="1" dirty="0" smtClean="0">
                <a:solidFill>
                  <a:srgbClr val="330072"/>
                </a:solidFill>
                <a:latin typeface="+mn-lt"/>
                <a:ea typeface="+mn-ea"/>
                <a:cs typeface="+mn-cs"/>
              </a:rPr>
              <a:t>staff</a:t>
            </a:r>
            <a:endParaRPr lang="en-GB" sz="3600" b="1" dirty="0">
              <a:solidFill>
                <a:srgbClr val="330072"/>
              </a:solidFill>
              <a:latin typeface="+mn-lt"/>
              <a:ea typeface="+mn-ea"/>
              <a:cs typeface="+mn-cs"/>
            </a:endParaRPr>
          </a:p>
        </p:txBody>
      </p:sp>
      <p:sp>
        <p:nvSpPr>
          <p:cNvPr id="6" name="Content Placeholder 5"/>
          <p:cNvSpPr>
            <a:spLocks noGrp="1"/>
          </p:cNvSpPr>
          <p:nvPr>
            <p:ph sz="half" idx="1"/>
          </p:nvPr>
        </p:nvSpPr>
        <p:spPr>
          <a:xfrm>
            <a:off x="766032" y="1412779"/>
            <a:ext cx="4969845" cy="4764187"/>
          </a:xfrm>
          <a:solidFill>
            <a:srgbClr val="92D050"/>
          </a:solidFill>
          <a:ln>
            <a:solidFill>
              <a:schemeClr val="accent1"/>
            </a:solidFill>
          </a:ln>
        </p:spPr>
        <p:txBody>
          <a:bodyPr>
            <a:normAutofit fontScale="85000" lnSpcReduction="20000"/>
          </a:bodyPr>
          <a:lstStyle/>
          <a:p>
            <a:pPr>
              <a:lnSpc>
                <a:spcPct val="160000"/>
              </a:lnSpc>
            </a:pPr>
            <a:r>
              <a:rPr lang="en-US" sz="2400" b="1" dirty="0" smtClean="0">
                <a:latin typeface="Arial" panose="020B0604020202020204" pitchFamily="34" charset="0"/>
                <a:cs typeface="Arial" panose="020B0604020202020204" pitchFamily="34" charset="0"/>
              </a:rPr>
              <a:t>60 </a:t>
            </a:r>
            <a:r>
              <a:rPr lang="en-US" sz="2400" b="1" dirty="0">
                <a:latin typeface="Arial" panose="020B0604020202020204" pitchFamily="34" charset="0"/>
                <a:cs typeface="Arial" panose="020B0604020202020204" pitchFamily="34" charset="0"/>
              </a:rPr>
              <a:t>pharmacists</a:t>
            </a:r>
          </a:p>
          <a:p>
            <a:pPr lvl="1"/>
            <a:r>
              <a:rPr lang="en-US" sz="2400" dirty="0">
                <a:latin typeface="Arial" panose="020B0604020202020204" pitchFamily="34" charset="0"/>
                <a:cs typeface="Arial" panose="020B0604020202020204" pitchFamily="34" charset="0"/>
              </a:rPr>
              <a:t>Clinical Specialists  </a:t>
            </a:r>
            <a:endParaRPr lang="en-GB" sz="2400" dirty="0">
              <a:latin typeface="Arial" panose="020B0604020202020204" pitchFamily="34" charset="0"/>
              <a:cs typeface="Arial" panose="020B0604020202020204" pitchFamily="34" charset="0"/>
            </a:endParaRPr>
          </a:p>
          <a:p>
            <a:pPr lvl="1"/>
            <a:r>
              <a:rPr lang="en-GB" sz="2400" dirty="0">
                <a:latin typeface="Arial" panose="020B0604020202020204" pitchFamily="34" charset="0"/>
                <a:cs typeface="Arial" panose="020B0604020202020204" pitchFamily="34" charset="0"/>
              </a:rPr>
              <a:t>Education &amp; Training</a:t>
            </a:r>
          </a:p>
          <a:p>
            <a:pPr lvl="1"/>
            <a:r>
              <a:rPr lang="en-GB" sz="2400" dirty="0">
                <a:latin typeface="Arial" panose="020B0604020202020204" pitchFamily="34" charset="0"/>
                <a:cs typeface="Arial" panose="020B0604020202020204" pitchFamily="34" charset="0"/>
              </a:rPr>
              <a:t>Antimicrobial</a:t>
            </a:r>
          </a:p>
          <a:p>
            <a:pPr lvl="1"/>
            <a:r>
              <a:rPr lang="en-GB" sz="2400" dirty="0">
                <a:latin typeface="Arial" panose="020B0604020202020204" pitchFamily="34" charset="0"/>
                <a:cs typeface="Arial" panose="020B0604020202020204" pitchFamily="34" charset="0"/>
              </a:rPr>
              <a:t>Medicines Information</a:t>
            </a:r>
          </a:p>
          <a:p>
            <a:pPr lvl="1"/>
            <a:r>
              <a:rPr lang="en-GB" sz="2400" dirty="0">
                <a:latin typeface="Arial" panose="020B0604020202020204" pitchFamily="34" charset="0"/>
                <a:cs typeface="Arial" panose="020B0604020202020204" pitchFamily="34" charset="0"/>
              </a:rPr>
              <a:t>Aseptics &amp; Oncology</a:t>
            </a:r>
          </a:p>
          <a:p>
            <a:pPr lvl="1"/>
            <a:r>
              <a:rPr lang="en-GB" sz="2400" dirty="0">
                <a:latin typeface="Arial" panose="020B0604020202020204" pitchFamily="34" charset="0"/>
                <a:cs typeface="Arial" panose="020B0604020202020204" pitchFamily="34" charset="0"/>
              </a:rPr>
              <a:t>Formulary  </a:t>
            </a:r>
          </a:p>
          <a:p>
            <a:pPr lvl="1"/>
            <a:r>
              <a:rPr lang="en-GB" sz="2400" dirty="0">
                <a:latin typeface="Arial" panose="020B0604020202020204" pitchFamily="34" charset="0"/>
                <a:cs typeface="Arial" panose="020B0604020202020204" pitchFamily="34" charset="0"/>
              </a:rPr>
              <a:t>Patient Safety</a:t>
            </a:r>
          </a:p>
          <a:p>
            <a:pPr lvl="1"/>
            <a:r>
              <a:rPr lang="en-GB" sz="2400" dirty="0" smtClean="0">
                <a:latin typeface="Arial" panose="020B0604020202020204" pitchFamily="34" charset="0"/>
                <a:cs typeface="Arial" panose="020B0604020202020204" pitchFamily="34" charset="0"/>
              </a:rPr>
              <a:t>EMPA</a:t>
            </a:r>
          </a:p>
          <a:p>
            <a:pPr lvl="1"/>
            <a:endParaRPr lang="en-GB" sz="2400" dirty="0">
              <a:latin typeface="Arial" panose="020B0604020202020204" pitchFamily="34" charset="0"/>
              <a:cs typeface="Arial" panose="020B0604020202020204" pitchFamily="34" charset="0"/>
            </a:endParaRPr>
          </a:p>
          <a:p>
            <a:pPr marL="457063" lvl="1" indent="0">
              <a:lnSpc>
                <a:spcPct val="120000"/>
              </a:lnSpc>
              <a:buNone/>
            </a:pPr>
            <a:r>
              <a:rPr lang="en-GB" sz="2400" dirty="0" smtClean="0">
                <a:solidFill>
                  <a:srgbClr val="FF0000"/>
                </a:solidFill>
                <a:latin typeface="Arial" panose="020B0604020202020204" pitchFamily="34" charset="0"/>
                <a:cs typeface="Arial" panose="020B0604020202020204" pitchFamily="34" charset="0"/>
              </a:rPr>
              <a:t>TEAMWORK</a:t>
            </a:r>
          </a:p>
          <a:p>
            <a:pPr marL="457063" lvl="1" indent="0">
              <a:lnSpc>
                <a:spcPct val="120000"/>
              </a:lnSpc>
              <a:buNone/>
            </a:pPr>
            <a:r>
              <a:rPr lang="en-GB" sz="2400" dirty="0" smtClean="0">
                <a:solidFill>
                  <a:srgbClr val="FF0000"/>
                </a:solidFill>
                <a:latin typeface="Arial" panose="020B0604020202020204" pitchFamily="34" charset="0"/>
                <a:cs typeface="Arial" panose="020B0604020202020204" pitchFamily="34" charset="0"/>
              </a:rPr>
              <a:t>COMMUNICATION</a:t>
            </a:r>
          </a:p>
          <a:p>
            <a:pPr marL="457063" lvl="1" indent="0">
              <a:lnSpc>
                <a:spcPct val="120000"/>
              </a:lnSpc>
              <a:buNone/>
            </a:pPr>
            <a:r>
              <a:rPr lang="en-GB" sz="2400" dirty="0" smtClean="0">
                <a:solidFill>
                  <a:srgbClr val="FF0000"/>
                </a:solidFill>
                <a:latin typeface="Arial" panose="020B0604020202020204" pitchFamily="34" charset="0"/>
                <a:cs typeface="Arial" panose="020B0604020202020204" pitchFamily="34" charset="0"/>
              </a:rPr>
              <a:t>COLLABORATION</a:t>
            </a:r>
          </a:p>
          <a:p>
            <a:pPr marL="457063" lvl="1" indent="0">
              <a:lnSpc>
                <a:spcPct val="120000"/>
              </a:lnSpc>
              <a:buNone/>
            </a:pPr>
            <a:r>
              <a:rPr lang="en-GB" sz="2400" dirty="0" smtClean="0">
                <a:solidFill>
                  <a:srgbClr val="FF0000"/>
                </a:solidFill>
                <a:latin typeface="Arial" panose="020B0604020202020204" pitchFamily="34" charset="0"/>
                <a:cs typeface="Arial" panose="020B0604020202020204" pitchFamily="34" charset="0"/>
              </a:rPr>
              <a:t>+++++++</a:t>
            </a:r>
          </a:p>
        </p:txBody>
      </p:sp>
      <p:sp>
        <p:nvSpPr>
          <p:cNvPr id="10" name="Content Placeholder 9"/>
          <p:cNvSpPr>
            <a:spLocks noGrp="1"/>
          </p:cNvSpPr>
          <p:nvPr>
            <p:ph sz="half" idx="2"/>
          </p:nvPr>
        </p:nvSpPr>
        <p:spPr>
          <a:xfrm>
            <a:off x="6168027" y="1412779"/>
            <a:ext cx="5329980" cy="4764187"/>
          </a:xfrm>
          <a:solidFill>
            <a:srgbClr val="8FE2FF"/>
          </a:solidFill>
          <a:ln>
            <a:solidFill>
              <a:schemeClr val="tx1"/>
            </a:solidFill>
          </a:ln>
        </p:spPr>
        <p:txBody>
          <a:bodyPr>
            <a:normAutofit fontScale="85000" lnSpcReduction="20000"/>
          </a:bodyPr>
          <a:lstStyle/>
          <a:p>
            <a:pPr>
              <a:lnSpc>
                <a:spcPct val="160000"/>
              </a:lnSpc>
            </a:pPr>
            <a:r>
              <a:rPr lang="en-GB" sz="2400" b="1" dirty="0">
                <a:latin typeface="Arial" panose="020B0604020202020204" pitchFamily="34" charset="0"/>
                <a:cs typeface="Arial" panose="020B0604020202020204" pitchFamily="34" charset="0"/>
              </a:rPr>
              <a:t>Pharmacy Technicians </a:t>
            </a:r>
          </a:p>
          <a:p>
            <a:pPr lvl="1"/>
            <a:r>
              <a:rPr lang="en-GB" sz="2400" dirty="0">
                <a:latin typeface="Arial" panose="020B0604020202020204" pitchFamily="34" charset="0"/>
                <a:cs typeface="Arial" panose="020B0604020202020204" pitchFamily="34" charset="0"/>
              </a:rPr>
              <a:t>Medicines management pharmacy </a:t>
            </a:r>
            <a:r>
              <a:rPr lang="en-GB" sz="2400" dirty="0" smtClean="0">
                <a:latin typeface="Arial" panose="020B0604020202020204" pitchFamily="34" charset="0"/>
                <a:cs typeface="Arial" panose="020B0604020202020204" pitchFamily="34" charset="0"/>
              </a:rPr>
              <a:t>technicians - on wards</a:t>
            </a:r>
            <a:endParaRPr lang="en-GB" sz="2400" dirty="0">
              <a:latin typeface="Arial" panose="020B0604020202020204" pitchFamily="34" charset="0"/>
              <a:cs typeface="Arial" panose="020B0604020202020204" pitchFamily="34" charset="0"/>
            </a:endParaRPr>
          </a:p>
          <a:p>
            <a:pPr lvl="1"/>
            <a:r>
              <a:rPr lang="en-GB" sz="2400" dirty="0">
                <a:latin typeface="Arial" panose="020B0604020202020204" pitchFamily="34" charset="0"/>
                <a:cs typeface="Arial" panose="020B0604020202020204" pitchFamily="34" charset="0"/>
              </a:rPr>
              <a:t>Patient safety</a:t>
            </a:r>
          </a:p>
          <a:p>
            <a:pPr lvl="1"/>
            <a:r>
              <a:rPr lang="en-GB" sz="2400" dirty="0">
                <a:latin typeface="Arial" panose="020B0604020202020204" pitchFamily="34" charset="0"/>
                <a:cs typeface="Arial" panose="020B0604020202020204" pitchFamily="34" charset="0"/>
              </a:rPr>
              <a:t>Procurement</a:t>
            </a:r>
          </a:p>
          <a:p>
            <a:pPr lvl="1"/>
            <a:r>
              <a:rPr lang="en-GB" sz="2400" dirty="0">
                <a:latin typeface="Arial" panose="020B0604020202020204" pitchFamily="34" charset="0"/>
                <a:cs typeface="Arial" panose="020B0604020202020204" pitchFamily="34" charset="0"/>
              </a:rPr>
              <a:t>Discharge </a:t>
            </a:r>
            <a:r>
              <a:rPr lang="en-GB" sz="2400" dirty="0" smtClean="0">
                <a:latin typeface="Arial" panose="020B0604020202020204" pitchFamily="34" charset="0"/>
                <a:cs typeface="Arial" panose="020B0604020202020204" pitchFamily="34" charset="0"/>
              </a:rPr>
              <a:t>Planning</a:t>
            </a:r>
          </a:p>
          <a:p>
            <a:pPr lvl="1"/>
            <a:r>
              <a:rPr lang="en-GB" sz="2400" dirty="0" smtClean="0">
                <a:latin typeface="Arial" panose="020B0604020202020204" pitchFamily="34" charset="0"/>
                <a:cs typeface="Arial" panose="020B0604020202020204" pitchFamily="34" charset="0"/>
              </a:rPr>
              <a:t>Dispensary</a:t>
            </a:r>
          </a:p>
          <a:p>
            <a:pPr lvl="1"/>
            <a:r>
              <a:rPr lang="en-GB" sz="2400" dirty="0" smtClean="0">
                <a:latin typeface="Arial" panose="020B0604020202020204" pitchFamily="34" charset="0"/>
                <a:cs typeface="Arial" panose="020B0604020202020204" pitchFamily="34" charset="0"/>
              </a:rPr>
              <a:t>Aseptics &amp; Oncology</a:t>
            </a:r>
            <a:endParaRPr lang="en-GB" sz="2400" dirty="0">
              <a:latin typeface="Arial" panose="020B0604020202020204" pitchFamily="34" charset="0"/>
              <a:cs typeface="Arial" panose="020B0604020202020204" pitchFamily="34" charset="0"/>
            </a:endParaRPr>
          </a:p>
          <a:p>
            <a:pPr lvl="1"/>
            <a:endParaRPr lang="en-GB" dirty="0">
              <a:latin typeface="Arial" panose="020B0604020202020204" pitchFamily="34" charset="0"/>
              <a:cs typeface="Arial" panose="020B0604020202020204" pitchFamily="34" charset="0"/>
            </a:endParaRPr>
          </a:p>
          <a:p>
            <a:r>
              <a:rPr lang="en-GB" sz="2400" b="1" dirty="0" smtClean="0">
                <a:latin typeface="Arial" panose="020B0604020202020204" pitchFamily="34" charset="0"/>
                <a:cs typeface="Arial" panose="020B0604020202020204" pitchFamily="34" charset="0"/>
              </a:rPr>
              <a:t>Assistants</a:t>
            </a:r>
          </a:p>
          <a:p>
            <a:pPr lvl="1"/>
            <a:r>
              <a:rPr lang="en-GB" sz="2400" dirty="0">
                <a:latin typeface="Arial" panose="020B0604020202020204" pitchFamily="34" charset="0"/>
                <a:cs typeface="Arial" panose="020B0604020202020204" pitchFamily="34" charset="0"/>
              </a:rPr>
              <a:t>Medicines Management </a:t>
            </a:r>
            <a:r>
              <a:rPr lang="en-GB" sz="2400" dirty="0" smtClean="0">
                <a:latin typeface="Arial" panose="020B0604020202020204" pitchFamily="34" charset="0"/>
                <a:cs typeface="Arial" panose="020B0604020202020204" pitchFamily="34" charset="0"/>
              </a:rPr>
              <a:t>–on wards</a:t>
            </a:r>
          </a:p>
          <a:p>
            <a:pPr lvl="1"/>
            <a:r>
              <a:rPr lang="en-GB" sz="2400" dirty="0" smtClean="0">
                <a:latin typeface="Arial" panose="020B0604020202020204" pitchFamily="34" charset="0"/>
                <a:cs typeface="Arial" panose="020B0604020202020204" pitchFamily="34" charset="0"/>
              </a:rPr>
              <a:t>Dispensary</a:t>
            </a:r>
          </a:p>
          <a:p>
            <a:pPr lvl="1"/>
            <a:r>
              <a:rPr lang="en-GB" sz="2400" dirty="0" smtClean="0">
                <a:latin typeface="Arial" panose="020B0604020202020204" pitchFamily="34" charset="0"/>
                <a:cs typeface="Arial" panose="020B0604020202020204" pitchFamily="34" charset="0"/>
              </a:rPr>
              <a:t>Aseptics and Oncology</a:t>
            </a:r>
          </a:p>
          <a:p>
            <a:pPr lvl="1"/>
            <a:r>
              <a:rPr lang="en-GB" sz="2400" dirty="0" smtClean="0">
                <a:latin typeface="Arial" panose="020B0604020202020204" pitchFamily="34" charset="0"/>
                <a:cs typeface="Arial" panose="020B0604020202020204" pitchFamily="34" charset="0"/>
              </a:rPr>
              <a:t>Stores</a:t>
            </a:r>
            <a:endParaRPr lang="en-GB" sz="2400" dirty="0">
              <a:latin typeface="Arial" panose="020B0604020202020204" pitchFamily="34" charset="0"/>
              <a:cs typeface="Arial" panose="020B0604020202020204" pitchFamily="34" charset="0"/>
            </a:endParaRPr>
          </a:p>
          <a:p>
            <a:pPr lvl="1"/>
            <a:endParaRPr lang="en-GB" sz="2000" b="1" dirty="0">
              <a:latin typeface="Bahnschrift" panose="020B0502040204020203" pitchFamily="34" charset="0"/>
            </a:endParaRPr>
          </a:p>
        </p:txBody>
      </p:sp>
    </p:spTree>
    <p:extLst>
      <p:ext uri="{BB962C8B-B14F-4D97-AF65-F5344CB8AC3E}">
        <p14:creationId xmlns:p14="http://schemas.microsoft.com/office/powerpoint/2010/main" val="326552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454523762"/>
              </p:ext>
            </p:extLst>
          </p:nvPr>
        </p:nvGraphicFramePr>
        <p:xfrm>
          <a:off x="911424" y="1556792"/>
          <a:ext cx="10273141"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p:cNvSpPr>
            <a:spLocks noGrp="1"/>
          </p:cNvSpPr>
          <p:nvPr>
            <p:ph type="body" sz="quarter" idx="14"/>
          </p:nvPr>
        </p:nvSpPr>
        <p:spPr/>
        <p:txBody>
          <a:bodyPr/>
          <a:lstStyle/>
          <a:p>
            <a:r>
              <a:rPr lang="en-GB" altLang="en-US" dirty="0"/>
              <a:t>Why choose us?</a:t>
            </a:r>
            <a:endParaRPr lang="en-GB" dirty="0"/>
          </a:p>
        </p:txBody>
      </p:sp>
    </p:spTree>
    <p:extLst>
      <p:ext uri="{BB962C8B-B14F-4D97-AF65-F5344CB8AC3E}">
        <p14:creationId xmlns:p14="http://schemas.microsoft.com/office/powerpoint/2010/main" val="2467690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295785549"/>
              </p:ext>
            </p:extLst>
          </p:nvPr>
        </p:nvGraphicFramePr>
        <p:xfrm>
          <a:off x="911424" y="1556792"/>
          <a:ext cx="10273141"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p:cNvSpPr>
            <a:spLocks noGrp="1"/>
          </p:cNvSpPr>
          <p:nvPr>
            <p:ph type="body" sz="quarter" idx="14"/>
          </p:nvPr>
        </p:nvSpPr>
        <p:spPr/>
        <p:txBody>
          <a:bodyPr/>
          <a:lstStyle/>
          <a:p>
            <a:r>
              <a:rPr lang="en-GB" altLang="en-US" dirty="0"/>
              <a:t>Excellent learning </a:t>
            </a:r>
            <a:r>
              <a:rPr lang="en-GB" altLang="en-US" dirty="0" smtClean="0"/>
              <a:t>opportunities</a:t>
            </a:r>
            <a:endParaRPr lang="en-GB" altLang="en-US" dirty="0"/>
          </a:p>
        </p:txBody>
      </p:sp>
    </p:spTree>
    <p:extLst>
      <p:ext uri="{BB962C8B-B14F-4D97-AF65-F5344CB8AC3E}">
        <p14:creationId xmlns:p14="http://schemas.microsoft.com/office/powerpoint/2010/main" val="3385624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052481187"/>
              </p:ext>
            </p:extLst>
          </p:nvPr>
        </p:nvGraphicFramePr>
        <p:xfrm>
          <a:off x="1055440" y="1772816"/>
          <a:ext cx="10225136"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p:cNvSpPr>
            <a:spLocks noGrp="1"/>
          </p:cNvSpPr>
          <p:nvPr>
            <p:ph type="body" sz="quarter" idx="14"/>
          </p:nvPr>
        </p:nvSpPr>
        <p:spPr/>
        <p:txBody>
          <a:bodyPr/>
          <a:lstStyle/>
          <a:p>
            <a:r>
              <a:rPr lang="en-GB" altLang="en-US" dirty="0"/>
              <a:t>Clinical Specialities at Lister</a:t>
            </a:r>
            <a:endParaRPr lang="en-GB" dirty="0"/>
          </a:p>
        </p:txBody>
      </p:sp>
    </p:spTree>
    <p:extLst>
      <p:ext uri="{BB962C8B-B14F-4D97-AF65-F5344CB8AC3E}">
        <p14:creationId xmlns:p14="http://schemas.microsoft.com/office/powerpoint/2010/main" val="25014486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876</TotalTime>
  <Words>1832</Words>
  <Application>Microsoft Office PowerPoint</Application>
  <PresentationFormat>Custom</PresentationFormat>
  <Paragraphs>389</Paragraphs>
  <Slides>31</Slides>
  <Notes>4</Notes>
  <HiddenSlides>0</HiddenSlides>
  <MMClips>0</MMClips>
  <ScaleCrop>false</ScaleCrop>
  <HeadingPairs>
    <vt:vector size="4" baseType="variant">
      <vt:variant>
        <vt:lpstr>Theme</vt:lpstr>
      </vt:variant>
      <vt:variant>
        <vt:i4>5</vt:i4>
      </vt:variant>
      <vt:variant>
        <vt:lpstr>Slide Titles</vt:lpstr>
      </vt:variant>
      <vt:variant>
        <vt:i4>31</vt:i4>
      </vt:variant>
    </vt:vector>
  </HeadingPairs>
  <TitlesOfParts>
    <vt:vector size="36" baseType="lpstr">
      <vt:lpstr>Office Theme</vt:lpstr>
      <vt:lpstr>1_Office Theme</vt:lpstr>
      <vt:lpstr>3_Office Theme</vt:lpstr>
      <vt:lpstr>4_Office Theme</vt:lpstr>
      <vt:lpstr>5_Office Theme</vt:lpstr>
      <vt:lpstr>PowerPoint Presentation</vt:lpstr>
      <vt:lpstr>PowerPoint Presentation</vt:lpstr>
      <vt:lpstr>PowerPoint Presentation</vt:lpstr>
      <vt:lpstr> Where are we ? </vt:lpstr>
      <vt:lpstr>East &amp; North Hertfordshire NHS Trust - Lister Hospital </vt:lpstr>
      <vt:lpstr>Pharmacy Department – 160 staff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Health Education England training programme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East &amp; North Hertfordshire NHS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Best</dc:creator>
  <cp:lastModifiedBy>Surinder Bhatia</cp:lastModifiedBy>
  <cp:revision>73</cp:revision>
  <dcterms:created xsi:type="dcterms:W3CDTF">2019-04-18T13:26:32Z</dcterms:created>
  <dcterms:modified xsi:type="dcterms:W3CDTF">2022-06-10T15:56:30Z</dcterms:modified>
</cp:coreProperties>
</file>